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5"/>
  </p:notesMasterIdLst>
  <p:handoutMasterIdLst>
    <p:handoutMasterId r:id="rId16"/>
  </p:handoutMasterIdLst>
  <p:sldIdLst>
    <p:sldId id="257" r:id="rId2"/>
    <p:sldId id="267" r:id="rId3"/>
    <p:sldId id="258" r:id="rId4"/>
    <p:sldId id="261" r:id="rId5"/>
    <p:sldId id="260" r:id="rId6"/>
    <p:sldId id="263" r:id="rId7"/>
    <p:sldId id="259" r:id="rId8"/>
    <p:sldId id="262" r:id="rId9"/>
    <p:sldId id="264" r:id="rId10"/>
    <p:sldId id="265" r:id="rId11"/>
    <p:sldId id="266" r:id="rId12"/>
    <p:sldId id="268" r:id="rId13"/>
    <p:sldId id="269" r:id="rId14"/>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298555-5CD3-4369-B6AB-98D3D71795BD}" type="doc">
      <dgm:prSet loTypeId="urn:microsoft.com/office/officeart/2005/8/layout/hierarchy5" loCatId="hierarchy" qsTypeId="urn:microsoft.com/office/officeart/2005/8/quickstyle/simple1" qsCatId="simple" csTypeId="urn:microsoft.com/office/officeart/2005/8/colors/accent1_2" csCatId="accent1" phldr="1"/>
      <dgm:spPr/>
      <dgm:t>
        <a:bodyPr/>
        <a:lstStyle/>
        <a:p>
          <a:endParaRPr lang="en-AU"/>
        </a:p>
      </dgm:t>
    </dgm:pt>
    <dgm:pt modelId="{D87E360C-15D0-4A7A-BE27-8BEAD284E4EA}">
      <dgm:prSet phldrT="[Text]" custT="1"/>
      <dgm:spPr/>
      <dgm:t>
        <a:bodyPr/>
        <a:lstStyle/>
        <a:p>
          <a:r>
            <a:rPr lang="en-AU" sz="2400" dirty="0" smtClean="0">
              <a:latin typeface="Arial" panose="020B0604020202020204" pitchFamily="34" charset="0"/>
              <a:cs typeface="Arial" panose="020B0604020202020204" pitchFamily="34" charset="0"/>
            </a:rPr>
            <a:t>Implied</a:t>
          </a:r>
          <a:endParaRPr lang="en-AU" sz="2400" dirty="0">
            <a:latin typeface="Arial" panose="020B0604020202020204" pitchFamily="34" charset="0"/>
            <a:cs typeface="Arial" panose="020B0604020202020204" pitchFamily="34" charset="0"/>
          </a:endParaRPr>
        </a:p>
      </dgm:t>
    </dgm:pt>
    <dgm:pt modelId="{A1BA967D-913F-4C61-B420-61DBA91FE50E}" type="parTrans" cxnId="{0DF5B423-74E9-4174-9A7A-74B42286EA85}">
      <dgm:prSet/>
      <dgm:spPr/>
      <dgm:t>
        <a:bodyPr/>
        <a:lstStyle/>
        <a:p>
          <a:endParaRPr lang="en-AU"/>
        </a:p>
      </dgm:t>
    </dgm:pt>
    <dgm:pt modelId="{DA32A5D2-40C0-4CCA-BA40-6C66514D2DF7}" type="sibTrans" cxnId="{0DF5B423-74E9-4174-9A7A-74B42286EA85}">
      <dgm:prSet/>
      <dgm:spPr/>
      <dgm:t>
        <a:bodyPr/>
        <a:lstStyle/>
        <a:p>
          <a:endParaRPr lang="en-AU"/>
        </a:p>
      </dgm:t>
    </dgm:pt>
    <dgm:pt modelId="{89530F7F-41AE-4189-8C4A-4A884B6BBAC5}">
      <dgm:prSet phldrT="[Text]" custT="1"/>
      <dgm:spPr/>
      <dgm:t>
        <a:bodyPr/>
        <a:lstStyle/>
        <a:p>
          <a:r>
            <a:rPr lang="en-AU" sz="2400" dirty="0" smtClean="0">
              <a:latin typeface="Arial" panose="020B0604020202020204" pitchFamily="34" charset="0"/>
              <a:cs typeface="Arial" panose="020B0604020202020204" pitchFamily="34" charset="0"/>
            </a:rPr>
            <a:t>Disclosure</a:t>
          </a:r>
          <a:endParaRPr lang="en-AU" sz="2400" dirty="0">
            <a:latin typeface="Arial" panose="020B0604020202020204" pitchFamily="34" charset="0"/>
            <a:cs typeface="Arial" panose="020B0604020202020204" pitchFamily="34" charset="0"/>
          </a:endParaRPr>
        </a:p>
      </dgm:t>
    </dgm:pt>
    <dgm:pt modelId="{423A3E55-38B7-4690-A0C8-50D1B1509D16}" type="parTrans" cxnId="{A6013CA5-72C9-4C29-918C-DC5F2F638F0A}">
      <dgm:prSet/>
      <dgm:spPr/>
      <dgm:t>
        <a:bodyPr/>
        <a:lstStyle/>
        <a:p>
          <a:endParaRPr lang="en-AU"/>
        </a:p>
      </dgm:t>
    </dgm:pt>
    <dgm:pt modelId="{B4D2F19A-FFFB-4886-9949-269FFE336EEE}" type="sibTrans" cxnId="{A6013CA5-72C9-4C29-918C-DC5F2F638F0A}">
      <dgm:prSet/>
      <dgm:spPr/>
      <dgm:t>
        <a:bodyPr/>
        <a:lstStyle/>
        <a:p>
          <a:endParaRPr lang="en-AU"/>
        </a:p>
      </dgm:t>
    </dgm:pt>
    <dgm:pt modelId="{1AC6F365-F394-4BC5-B21F-542E156AD6A4}">
      <dgm:prSet phldrT="[Text]" custT="1"/>
      <dgm:spPr/>
      <dgm:t>
        <a:bodyPr/>
        <a:lstStyle/>
        <a:p>
          <a:r>
            <a:rPr lang="en-AU" sz="2400" dirty="0" smtClean="0">
              <a:latin typeface="Arial" panose="020B0604020202020204" pitchFamily="34" charset="0"/>
              <a:cs typeface="Arial" panose="020B0604020202020204" pitchFamily="34" charset="0"/>
            </a:rPr>
            <a:t>Issue</a:t>
          </a:r>
          <a:endParaRPr lang="en-AU" sz="2400" dirty="0">
            <a:latin typeface="Arial" panose="020B0604020202020204" pitchFamily="34" charset="0"/>
            <a:cs typeface="Arial" panose="020B0604020202020204" pitchFamily="34" charset="0"/>
          </a:endParaRPr>
        </a:p>
      </dgm:t>
    </dgm:pt>
    <dgm:pt modelId="{48E5C0B8-CE4D-43B0-9292-518A477207E7}" type="parTrans" cxnId="{5F750A2D-8F08-4826-B0F6-28C9207479AF}">
      <dgm:prSet/>
      <dgm:spPr/>
      <dgm:t>
        <a:bodyPr/>
        <a:lstStyle/>
        <a:p>
          <a:endParaRPr lang="en-AU"/>
        </a:p>
      </dgm:t>
    </dgm:pt>
    <dgm:pt modelId="{0D34FBDB-7A02-43C0-836E-C960112C0B38}" type="sibTrans" cxnId="{5F750A2D-8F08-4826-B0F6-28C9207479AF}">
      <dgm:prSet/>
      <dgm:spPr/>
      <dgm:t>
        <a:bodyPr/>
        <a:lstStyle/>
        <a:p>
          <a:endParaRPr lang="en-AU"/>
        </a:p>
      </dgm:t>
    </dgm:pt>
    <dgm:pt modelId="{7A4C147F-4EC2-4C09-A38F-E6829327764A}">
      <dgm:prSet phldrT="[Text]" custT="1"/>
      <dgm:spPr/>
      <dgm:t>
        <a:bodyPr/>
        <a:lstStyle/>
        <a:p>
          <a:r>
            <a:rPr lang="en-AU" sz="2400" dirty="0" smtClean="0">
              <a:latin typeface="Arial" panose="020B0604020202020204" pitchFamily="34" charset="0"/>
              <a:cs typeface="Arial" panose="020B0604020202020204" pitchFamily="34" charset="0"/>
            </a:rPr>
            <a:t>State of mind</a:t>
          </a:r>
          <a:endParaRPr lang="en-AU" sz="2400" dirty="0">
            <a:latin typeface="Arial" panose="020B0604020202020204" pitchFamily="34" charset="0"/>
            <a:cs typeface="Arial" panose="020B0604020202020204" pitchFamily="34" charset="0"/>
          </a:endParaRPr>
        </a:p>
      </dgm:t>
    </dgm:pt>
    <dgm:pt modelId="{86E289C6-C397-4DF8-BA7F-F884BD0B12C0}" type="parTrans" cxnId="{1667B681-C48F-45A7-8D64-02FE2BFFDE13}">
      <dgm:prSet/>
      <dgm:spPr/>
      <dgm:t>
        <a:bodyPr/>
        <a:lstStyle/>
        <a:p>
          <a:endParaRPr lang="en-AU"/>
        </a:p>
      </dgm:t>
    </dgm:pt>
    <dgm:pt modelId="{B9913CA9-1B52-4F8A-B32E-E1C0218A04D9}" type="sibTrans" cxnId="{1667B681-C48F-45A7-8D64-02FE2BFFDE13}">
      <dgm:prSet/>
      <dgm:spPr/>
      <dgm:t>
        <a:bodyPr/>
        <a:lstStyle/>
        <a:p>
          <a:endParaRPr lang="en-AU"/>
        </a:p>
      </dgm:t>
    </dgm:pt>
    <dgm:pt modelId="{5E4D5E73-86B7-4BBD-8C6C-A1E2E29041E0}">
      <dgm:prSet phldrT="[Text]" phldr="1"/>
      <dgm:spPr/>
      <dgm:t>
        <a:bodyPr/>
        <a:lstStyle/>
        <a:p>
          <a:endParaRPr lang="en-AU" dirty="0"/>
        </a:p>
      </dgm:t>
    </dgm:pt>
    <dgm:pt modelId="{D6B221F0-DE61-4845-80C3-F23B420CB1C1}" type="parTrans" cxnId="{08A5D29F-C758-4175-BADC-A78CD2C84EA3}">
      <dgm:prSet/>
      <dgm:spPr/>
      <dgm:t>
        <a:bodyPr/>
        <a:lstStyle/>
        <a:p>
          <a:endParaRPr lang="en-AU"/>
        </a:p>
      </dgm:t>
    </dgm:pt>
    <dgm:pt modelId="{FBEF80B0-14E7-4787-AB98-F803CA3B48DE}" type="sibTrans" cxnId="{08A5D29F-C758-4175-BADC-A78CD2C84EA3}">
      <dgm:prSet/>
      <dgm:spPr/>
      <dgm:t>
        <a:bodyPr/>
        <a:lstStyle/>
        <a:p>
          <a:endParaRPr lang="en-AU"/>
        </a:p>
      </dgm:t>
    </dgm:pt>
    <dgm:pt modelId="{2A84729F-D855-4754-A72B-83E822D9F40C}">
      <dgm:prSet phldrT="[Text]" phldr="1"/>
      <dgm:spPr/>
      <dgm:t>
        <a:bodyPr/>
        <a:lstStyle/>
        <a:p>
          <a:endParaRPr lang="en-AU" dirty="0"/>
        </a:p>
      </dgm:t>
    </dgm:pt>
    <dgm:pt modelId="{7661953E-C23E-45E6-935C-BD17F03B3B6A}" type="parTrans" cxnId="{9F27F0D4-F37B-465A-A940-2427A6AF5DD3}">
      <dgm:prSet/>
      <dgm:spPr/>
      <dgm:t>
        <a:bodyPr/>
        <a:lstStyle/>
        <a:p>
          <a:endParaRPr lang="en-AU"/>
        </a:p>
      </dgm:t>
    </dgm:pt>
    <dgm:pt modelId="{DDDB9A6B-5814-4C63-8BC1-9DBF8BD8D1A8}" type="sibTrans" cxnId="{9F27F0D4-F37B-465A-A940-2427A6AF5DD3}">
      <dgm:prSet/>
      <dgm:spPr/>
      <dgm:t>
        <a:bodyPr/>
        <a:lstStyle/>
        <a:p>
          <a:endParaRPr lang="en-AU"/>
        </a:p>
      </dgm:t>
    </dgm:pt>
    <dgm:pt modelId="{5CDBFEC9-CCD9-46D2-B4DC-2FBBDA44CE77}">
      <dgm:prSet phldrT="[Text]" phldr="1"/>
      <dgm:spPr/>
      <dgm:t>
        <a:bodyPr/>
        <a:lstStyle/>
        <a:p>
          <a:endParaRPr lang="en-AU"/>
        </a:p>
      </dgm:t>
    </dgm:pt>
    <dgm:pt modelId="{973DB242-CBDD-470D-87E8-B5A076517A76}" type="parTrans" cxnId="{866A9813-A7D7-4F66-974E-C5D642A1259E}">
      <dgm:prSet/>
      <dgm:spPr/>
      <dgm:t>
        <a:bodyPr/>
        <a:lstStyle/>
        <a:p>
          <a:endParaRPr lang="en-AU"/>
        </a:p>
      </dgm:t>
    </dgm:pt>
    <dgm:pt modelId="{28A287EC-1614-4BD8-9168-835E97A10B27}" type="sibTrans" cxnId="{866A9813-A7D7-4F66-974E-C5D642A1259E}">
      <dgm:prSet/>
      <dgm:spPr/>
      <dgm:t>
        <a:bodyPr/>
        <a:lstStyle/>
        <a:p>
          <a:endParaRPr lang="en-AU"/>
        </a:p>
      </dgm:t>
    </dgm:pt>
    <dgm:pt modelId="{6EF5B8BA-7215-49CC-95BF-890A8B4980AB}" type="pres">
      <dgm:prSet presAssocID="{8C298555-5CD3-4369-B6AB-98D3D71795BD}" presName="mainComposite" presStyleCnt="0">
        <dgm:presLayoutVars>
          <dgm:chPref val="1"/>
          <dgm:dir/>
          <dgm:animOne val="branch"/>
          <dgm:animLvl val="lvl"/>
          <dgm:resizeHandles val="exact"/>
        </dgm:presLayoutVars>
      </dgm:prSet>
      <dgm:spPr/>
      <dgm:t>
        <a:bodyPr/>
        <a:lstStyle/>
        <a:p>
          <a:endParaRPr lang="en-AU"/>
        </a:p>
      </dgm:t>
    </dgm:pt>
    <dgm:pt modelId="{BB1FF141-8721-48D3-86AE-F5DF85484995}" type="pres">
      <dgm:prSet presAssocID="{8C298555-5CD3-4369-B6AB-98D3D71795BD}" presName="hierFlow" presStyleCnt="0"/>
      <dgm:spPr/>
    </dgm:pt>
    <dgm:pt modelId="{2BA3236B-A181-4094-9035-AFA9CCD7E463}" type="pres">
      <dgm:prSet presAssocID="{8C298555-5CD3-4369-B6AB-98D3D71795BD}" presName="firstBuf" presStyleCnt="0"/>
      <dgm:spPr/>
    </dgm:pt>
    <dgm:pt modelId="{713EF800-1621-4CEF-8D51-D180D1AE28C6}" type="pres">
      <dgm:prSet presAssocID="{8C298555-5CD3-4369-B6AB-98D3D71795BD}" presName="hierChild1" presStyleCnt="0">
        <dgm:presLayoutVars>
          <dgm:chPref val="1"/>
          <dgm:animOne val="branch"/>
          <dgm:animLvl val="lvl"/>
        </dgm:presLayoutVars>
      </dgm:prSet>
      <dgm:spPr/>
    </dgm:pt>
    <dgm:pt modelId="{D65835A5-DA8E-41C8-B505-658EA96EFE43}" type="pres">
      <dgm:prSet presAssocID="{D87E360C-15D0-4A7A-BE27-8BEAD284E4EA}" presName="Name17" presStyleCnt="0"/>
      <dgm:spPr/>
    </dgm:pt>
    <dgm:pt modelId="{1F3D7F55-41E4-4FC0-AB22-67CCA7E730AF}" type="pres">
      <dgm:prSet presAssocID="{D87E360C-15D0-4A7A-BE27-8BEAD284E4EA}" presName="level1Shape" presStyleLbl="node0" presStyleIdx="0" presStyleCnt="1" custScaleY="228225">
        <dgm:presLayoutVars>
          <dgm:chPref val="3"/>
        </dgm:presLayoutVars>
      </dgm:prSet>
      <dgm:spPr/>
      <dgm:t>
        <a:bodyPr/>
        <a:lstStyle/>
        <a:p>
          <a:endParaRPr lang="en-AU"/>
        </a:p>
      </dgm:t>
    </dgm:pt>
    <dgm:pt modelId="{81BBA84F-E0E5-4CD0-BA67-857593465707}" type="pres">
      <dgm:prSet presAssocID="{D87E360C-15D0-4A7A-BE27-8BEAD284E4EA}" presName="hierChild2" presStyleCnt="0"/>
      <dgm:spPr/>
    </dgm:pt>
    <dgm:pt modelId="{54A6BA61-3151-40CD-9285-EFB7D905E478}" type="pres">
      <dgm:prSet presAssocID="{423A3E55-38B7-4690-A0C8-50D1B1509D16}" presName="Name25" presStyleLbl="parChTrans1D2" presStyleIdx="0" presStyleCnt="2"/>
      <dgm:spPr/>
      <dgm:t>
        <a:bodyPr/>
        <a:lstStyle/>
        <a:p>
          <a:endParaRPr lang="en-AU"/>
        </a:p>
      </dgm:t>
    </dgm:pt>
    <dgm:pt modelId="{2E6DF0C4-5460-4100-9583-0E1A8AB40281}" type="pres">
      <dgm:prSet presAssocID="{423A3E55-38B7-4690-A0C8-50D1B1509D16}" presName="connTx" presStyleLbl="parChTrans1D2" presStyleIdx="0" presStyleCnt="2"/>
      <dgm:spPr/>
      <dgm:t>
        <a:bodyPr/>
        <a:lstStyle/>
        <a:p>
          <a:endParaRPr lang="en-AU"/>
        </a:p>
      </dgm:t>
    </dgm:pt>
    <dgm:pt modelId="{B1EF2E98-64B3-420C-88BB-236663DC9FC5}" type="pres">
      <dgm:prSet presAssocID="{89530F7F-41AE-4189-8C4A-4A884B6BBAC5}" presName="Name30" presStyleCnt="0"/>
      <dgm:spPr/>
    </dgm:pt>
    <dgm:pt modelId="{4689820B-4251-44BA-B2FD-503ECC8B8486}" type="pres">
      <dgm:prSet presAssocID="{89530F7F-41AE-4189-8C4A-4A884B6BBAC5}" presName="level2Shape" presStyleLbl="node2" presStyleIdx="0" presStyleCnt="2" custScaleX="131119" custScaleY="149385"/>
      <dgm:spPr/>
      <dgm:t>
        <a:bodyPr/>
        <a:lstStyle/>
        <a:p>
          <a:endParaRPr lang="en-AU"/>
        </a:p>
      </dgm:t>
    </dgm:pt>
    <dgm:pt modelId="{794B93D5-B6A5-4583-B833-74B5ED713CC9}" type="pres">
      <dgm:prSet presAssocID="{89530F7F-41AE-4189-8C4A-4A884B6BBAC5}" presName="hierChild3" presStyleCnt="0"/>
      <dgm:spPr/>
    </dgm:pt>
    <dgm:pt modelId="{D5E3589C-89F2-4C45-839D-42B12F117470}" type="pres">
      <dgm:prSet presAssocID="{48E5C0B8-CE4D-43B0-9292-518A477207E7}" presName="Name25" presStyleLbl="parChTrans1D2" presStyleIdx="1" presStyleCnt="2"/>
      <dgm:spPr/>
      <dgm:t>
        <a:bodyPr/>
        <a:lstStyle/>
        <a:p>
          <a:endParaRPr lang="en-AU"/>
        </a:p>
      </dgm:t>
    </dgm:pt>
    <dgm:pt modelId="{B2CEB04B-FD16-42AF-AEEB-8D14556F509F}" type="pres">
      <dgm:prSet presAssocID="{48E5C0B8-CE4D-43B0-9292-518A477207E7}" presName="connTx" presStyleLbl="parChTrans1D2" presStyleIdx="1" presStyleCnt="2"/>
      <dgm:spPr/>
      <dgm:t>
        <a:bodyPr/>
        <a:lstStyle/>
        <a:p>
          <a:endParaRPr lang="en-AU"/>
        </a:p>
      </dgm:t>
    </dgm:pt>
    <dgm:pt modelId="{71CE1F0C-79FB-492E-88DF-B1E5D5164E17}" type="pres">
      <dgm:prSet presAssocID="{1AC6F365-F394-4BC5-B21F-542E156AD6A4}" presName="Name30" presStyleCnt="0"/>
      <dgm:spPr/>
    </dgm:pt>
    <dgm:pt modelId="{60F85890-117C-4FD3-B00A-C254571C02B9}" type="pres">
      <dgm:prSet presAssocID="{1AC6F365-F394-4BC5-B21F-542E156AD6A4}" presName="level2Shape" presStyleLbl="node2" presStyleIdx="1" presStyleCnt="2" custScaleX="131882" custScaleY="140846"/>
      <dgm:spPr/>
      <dgm:t>
        <a:bodyPr/>
        <a:lstStyle/>
        <a:p>
          <a:endParaRPr lang="en-AU"/>
        </a:p>
      </dgm:t>
    </dgm:pt>
    <dgm:pt modelId="{E7E6B898-390B-4F95-8AEC-DC7098068BE4}" type="pres">
      <dgm:prSet presAssocID="{1AC6F365-F394-4BC5-B21F-542E156AD6A4}" presName="hierChild3" presStyleCnt="0"/>
      <dgm:spPr/>
    </dgm:pt>
    <dgm:pt modelId="{7A3506BF-97BC-4D42-822B-A7AB8FAD8AE4}" type="pres">
      <dgm:prSet presAssocID="{86E289C6-C397-4DF8-BA7F-F884BD0B12C0}" presName="Name25" presStyleLbl="parChTrans1D3" presStyleIdx="0" presStyleCnt="1"/>
      <dgm:spPr/>
      <dgm:t>
        <a:bodyPr/>
        <a:lstStyle/>
        <a:p>
          <a:endParaRPr lang="en-AU"/>
        </a:p>
      </dgm:t>
    </dgm:pt>
    <dgm:pt modelId="{0DB83AE7-7505-47CB-AB64-B653F563F1A3}" type="pres">
      <dgm:prSet presAssocID="{86E289C6-C397-4DF8-BA7F-F884BD0B12C0}" presName="connTx" presStyleLbl="parChTrans1D3" presStyleIdx="0" presStyleCnt="1"/>
      <dgm:spPr/>
      <dgm:t>
        <a:bodyPr/>
        <a:lstStyle/>
        <a:p>
          <a:endParaRPr lang="en-AU"/>
        </a:p>
      </dgm:t>
    </dgm:pt>
    <dgm:pt modelId="{E504CEEA-29C9-4B32-82A6-74A65F9DFE79}" type="pres">
      <dgm:prSet presAssocID="{7A4C147F-4EC2-4C09-A38F-E6829327764A}" presName="Name30" presStyleCnt="0"/>
      <dgm:spPr/>
    </dgm:pt>
    <dgm:pt modelId="{B7EB38BD-74B5-48C2-80B5-59D03E552251}" type="pres">
      <dgm:prSet presAssocID="{7A4C147F-4EC2-4C09-A38F-E6829327764A}" presName="level2Shape" presStyleLbl="node3" presStyleIdx="0" presStyleCnt="1" custScaleX="125744" custScaleY="143177"/>
      <dgm:spPr/>
      <dgm:t>
        <a:bodyPr/>
        <a:lstStyle/>
        <a:p>
          <a:endParaRPr lang="en-AU"/>
        </a:p>
      </dgm:t>
    </dgm:pt>
    <dgm:pt modelId="{8C6FAC99-4AB5-4B61-84EB-0C6811E8E619}" type="pres">
      <dgm:prSet presAssocID="{7A4C147F-4EC2-4C09-A38F-E6829327764A}" presName="hierChild3" presStyleCnt="0"/>
      <dgm:spPr/>
    </dgm:pt>
    <dgm:pt modelId="{BEB0DDE6-A9FD-4905-A3F9-C19EC474AA5A}" type="pres">
      <dgm:prSet presAssocID="{8C298555-5CD3-4369-B6AB-98D3D71795BD}" presName="bgShapesFlow" presStyleCnt="0"/>
      <dgm:spPr/>
    </dgm:pt>
    <dgm:pt modelId="{68F7FBD6-C4AD-45AB-B7A5-FA2B0C5049E5}" type="pres">
      <dgm:prSet presAssocID="{5E4D5E73-86B7-4BBD-8C6C-A1E2E29041E0}" presName="rectComp" presStyleCnt="0"/>
      <dgm:spPr/>
    </dgm:pt>
    <dgm:pt modelId="{F05B43C7-2322-4822-BDC5-F8E7EA40E943}" type="pres">
      <dgm:prSet presAssocID="{5E4D5E73-86B7-4BBD-8C6C-A1E2E29041E0}" presName="bgRect" presStyleLbl="bgShp" presStyleIdx="0" presStyleCnt="3" custScaleX="171332" custScaleY="100000" custLinFactNeighborX="1126" custLinFactNeighborY="20781"/>
      <dgm:spPr/>
      <dgm:t>
        <a:bodyPr/>
        <a:lstStyle/>
        <a:p>
          <a:endParaRPr lang="en-AU"/>
        </a:p>
      </dgm:t>
    </dgm:pt>
    <dgm:pt modelId="{12AB5C1E-EB6A-48CF-8DB5-90DFA052D2EF}" type="pres">
      <dgm:prSet presAssocID="{5E4D5E73-86B7-4BBD-8C6C-A1E2E29041E0}" presName="bgRectTx" presStyleLbl="bgShp" presStyleIdx="0" presStyleCnt="3">
        <dgm:presLayoutVars>
          <dgm:bulletEnabled val="1"/>
        </dgm:presLayoutVars>
      </dgm:prSet>
      <dgm:spPr/>
      <dgm:t>
        <a:bodyPr/>
        <a:lstStyle/>
        <a:p>
          <a:endParaRPr lang="en-AU"/>
        </a:p>
      </dgm:t>
    </dgm:pt>
    <dgm:pt modelId="{98B8A3C4-4770-46C5-AD59-3A194373FE0E}" type="pres">
      <dgm:prSet presAssocID="{5E4D5E73-86B7-4BBD-8C6C-A1E2E29041E0}" presName="spComp" presStyleCnt="0"/>
      <dgm:spPr/>
    </dgm:pt>
    <dgm:pt modelId="{E8DC49DB-68C3-4E1E-8E6D-CED0B2A49166}" type="pres">
      <dgm:prSet presAssocID="{5E4D5E73-86B7-4BBD-8C6C-A1E2E29041E0}" presName="hSp" presStyleCnt="0"/>
      <dgm:spPr/>
    </dgm:pt>
    <dgm:pt modelId="{4E62A372-1446-416B-B1FF-59D96E69E6ED}" type="pres">
      <dgm:prSet presAssocID="{2A84729F-D855-4754-A72B-83E822D9F40C}" presName="rectComp" presStyleCnt="0"/>
      <dgm:spPr/>
    </dgm:pt>
    <dgm:pt modelId="{B914BA6A-A2E9-486D-BAD8-501138A16BA7}" type="pres">
      <dgm:prSet presAssocID="{2A84729F-D855-4754-A72B-83E822D9F40C}" presName="bgRect" presStyleLbl="bgShp" presStyleIdx="1" presStyleCnt="3" custScaleY="100000"/>
      <dgm:spPr/>
      <dgm:t>
        <a:bodyPr/>
        <a:lstStyle/>
        <a:p>
          <a:endParaRPr lang="en-AU"/>
        </a:p>
      </dgm:t>
    </dgm:pt>
    <dgm:pt modelId="{D754EB1B-F80A-4646-969E-08CD4FBFE5C1}" type="pres">
      <dgm:prSet presAssocID="{2A84729F-D855-4754-A72B-83E822D9F40C}" presName="bgRectTx" presStyleLbl="bgShp" presStyleIdx="1" presStyleCnt="3">
        <dgm:presLayoutVars>
          <dgm:bulletEnabled val="1"/>
        </dgm:presLayoutVars>
      </dgm:prSet>
      <dgm:spPr/>
      <dgm:t>
        <a:bodyPr/>
        <a:lstStyle/>
        <a:p>
          <a:endParaRPr lang="en-AU"/>
        </a:p>
      </dgm:t>
    </dgm:pt>
    <dgm:pt modelId="{AF503CC0-4D16-4F90-BA6C-B80400F8AAD3}" type="pres">
      <dgm:prSet presAssocID="{2A84729F-D855-4754-A72B-83E822D9F40C}" presName="spComp" presStyleCnt="0"/>
      <dgm:spPr/>
    </dgm:pt>
    <dgm:pt modelId="{AE6E79AD-0102-42A4-B314-FF32F6B89E9D}" type="pres">
      <dgm:prSet presAssocID="{2A84729F-D855-4754-A72B-83E822D9F40C}" presName="hSp" presStyleCnt="0"/>
      <dgm:spPr/>
    </dgm:pt>
    <dgm:pt modelId="{51E82741-65F5-45BD-A873-73FAF0B658E5}" type="pres">
      <dgm:prSet presAssocID="{5CDBFEC9-CCD9-46D2-B4DC-2FBBDA44CE77}" presName="rectComp" presStyleCnt="0"/>
      <dgm:spPr/>
    </dgm:pt>
    <dgm:pt modelId="{7A0D377F-8C59-4A2C-A737-FC223E2562E6}" type="pres">
      <dgm:prSet presAssocID="{5CDBFEC9-CCD9-46D2-B4DC-2FBBDA44CE77}" presName="bgRect" presStyleLbl="bgShp" presStyleIdx="2" presStyleCnt="3" custScaleX="259112" custScaleY="100000"/>
      <dgm:spPr/>
      <dgm:t>
        <a:bodyPr/>
        <a:lstStyle/>
        <a:p>
          <a:endParaRPr lang="en-AU"/>
        </a:p>
      </dgm:t>
    </dgm:pt>
    <dgm:pt modelId="{A3A4E7D0-A784-47AE-AA89-F2C23D96A674}" type="pres">
      <dgm:prSet presAssocID="{5CDBFEC9-CCD9-46D2-B4DC-2FBBDA44CE77}" presName="bgRectTx" presStyleLbl="bgShp" presStyleIdx="2" presStyleCnt="3">
        <dgm:presLayoutVars>
          <dgm:bulletEnabled val="1"/>
        </dgm:presLayoutVars>
      </dgm:prSet>
      <dgm:spPr/>
      <dgm:t>
        <a:bodyPr/>
        <a:lstStyle/>
        <a:p>
          <a:endParaRPr lang="en-AU"/>
        </a:p>
      </dgm:t>
    </dgm:pt>
  </dgm:ptLst>
  <dgm:cxnLst>
    <dgm:cxn modelId="{4837BEC6-8FAD-426D-88E7-31285D1F7FF9}" type="presOf" srcId="{2A84729F-D855-4754-A72B-83E822D9F40C}" destId="{B914BA6A-A2E9-486D-BAD8-501138A16BA7}" srcOrd="0" destOrd="0" presId="urn:microsoft.com/office/officeart/2005/8/layout/hierarchy5"/>
    <dgm:cxn modelId="{BE82195C-8364-4189-A43D-DF87A7CA7BA9}" type="presOf" srcId="{423A3E55-38B7-4690-A0C8-50D1B1509D16}" destId="{54A6BA61-3151-40CD-9285-EFB7D905E478}" srcOrd="0" destOrd="0" presId="urn:microsoft.com/office/officeart/2005/8/layout/hierarchy5"/>
    <dgm:cxn modelId="{BA84C32A-BEAD-4DBA-BDCE-D1F618FB6254}" type="presOf" srcId="{7A4C147F-4EC2-4C09-A38F-E6829327764A}" destId="{B7EB38BD-74B5-48C2-80B5-59D03E552251}" srcOrd="0" destOrd="0" presId="urn:microsoft.com/office/officeart/2005/8/layout/hierarchy5"/>
    <dgm:cxn modelId="{5F750A2D-8F08-4826-B0F6-28C9207479AF}" srcId="{D87E360C-15D0-4A7A-BE27-8BEAD284E4EA}" destId="{1AC6F365-F394-4BC5-B21F-542E156AD6A4}" srcOrd="1" destOrd="0" parTransId="{48E5C0B8-CE4D-43B0-9292-518A477207E7}" sibTransId="{0D34FBDB-7A02-43C0-836E-C960112C0B38}"/>
    <dgm:cxn modelId="{866A9813-A7D7-4F66-974E-C5D642A1259E}" srcId="{8C298555-5CD3-4369-B6AB-98D3D71795BD}" destId="{5CDBFEC9-CCD9-46D2-B4DC-2FBBDA44CE77}" srcOrd="3" destOrd="0" parTransId="{973DB242-CBDD-470D-87E8-B5A076517A76}" sibTransId="{28A287EC-1614-4BD8-9168-835E97A10B27}"/>
    <dgm:cxn modelId="{A6013CA5-72C9-4C29-918C-DC5F2F638F0A}" srcId="{D87E360C-15D0-4A7A-BE27-8BEAD284E4EA}" destId="{89530F7F-41AE-4189-8C4A-4A884B6BBAC5}" srcOrd="0" destOrd="0" parTransId="{423A3E55-38B7-4690-A0C8-50D1B1509D16}" sibTransId="{B4D2F19A-FFFB-4886-9949-269FFE336EEE}"/>
    <dgm:cxn modelId="{A4C8FE92-1C5B-4640-B7FA-F7562E7B542F}" type="presOf" srcId="{D87E360C-15D0-4A7A-BE27-8BEAD284E4EA}" destId="{1F3D7F55-41E4-4FC0-AB22-67CCA7E730AF}" srcOrd="0" destOrd="0" presId="urn:microsoft.com/office/officeart/2005/8/layout/hierarchy5"/>
    <dgm:cxn modelId="{F5E94146-024D-4DAC-9CD8-6421661CFAB2}" type="presOf" srcId="{5CDBFEC9-CCD9-46D2-B4DC-2FBBDA44CE77}" destId="{A3A4E7D0-A784-47AE-AA89-F2C23D96A674}" srcOrd="1" destOrd="0" presId="urn:microsoft.com/office/officeart/2005/8/layout/hierarchy5"/>
    <dgm:cxn modelId="{1667B681-C48F-45A7-8D64-02FE2BFFDE13}" srcId="{1AC6F365-F394-4BC5-B21F-542E156AD6A4}" destId="{7A4C147F-4EC2-4C09-A38F-E6829327764A}" srcOrd="0" destOrd="0" parTransId="{86E289C6-C397-4DF8-BA7F-F884BD0B12C0}" sibTransId="{B9913CA9-1B52-4F8A-B32E-E1C0218A04D9}"/>
    <dgm:cxn modelId="{D507F725-0B51-4EF7-92C6-134750C3D951}" type="presOf" srcId="{89530F7F-41AE-4189-8C4A-4A884B6BBAC5}" destId="{4689820B-4251-44BA-B2FD-503ECC8B8486}" srcOrd="0" destOrd="0" presId="urn:microsoft.com/office/officeart/2005/8/layout/hierarchy5"/>
    <dgm:cxn modelId="{11B88320-7F0E-463F-AEB9-D9203C386AE9}" type="presOf" srcId="{8C298555-5CD3-4369-B6AB-98D3D71795BD}" destId="{6EF5B8BA-7215-49CC-95BF-890A8B4980AB}" srcOrd="0" destOrd="0" presId="urn:microsoft.com/office/officeart/2005/8/layout/hierarchy5"/>
    <dgm:cxn modelId="{0B7E8EE0-C554-406D-9153-8832D6755CD9}" type="presOf" srcId="{48E5C0B8-CE4D-43B0-9292-518A477207E7}" destId="{B2CEB04B-FD16-42AF-AEEB-8D14556F509F}" srcOrd="1" destOrd="0" presId="urn:microsoft.com/office/officeart/2005/8/layout/hierarchy5"/>
    <dgm:cxn modelId="{0DF5B423-74E9-4174-9A7A-74B42286EA85}" srcId="{8C298555-5CD3-4369-B6AB-98D3D71795BD}" destId="{D87E360C-15D0-4A7A-BE27-8BEAD284E4EA}" srcOrd="0" destOrd="0" parTransId="{A1BA967D-913F-4C61-B420-61DBA91FE50E}" sibTransId="{DA32A5D2-40C0-4CCA-BA40-6C66514D2DF7}"/>
    <dgm:cxn modelId="{5A681FC8-6A10-49D1-84C5-BA739AF20DAF}" type="presOf" srcId="{5E4D5E73-86B7-4BBD-8C6C-A1E2E29041E0}" destId="{F05B43C7-2322-4822-BDC5-F8E7EA40E943}" srcOrd="0" destOrd="0" presId="urn:microsoft.com/office/officeart/2005/8/layout/hierarchy5"/>
    <dgm:cxn modelId="{12C092F0-367E-4E65-982E-4DD804DC906A}" type="presOf" srcId="{5CDBFEC9-CCD9-46D2-B4DC-2FBBDA44CE77}" destId="{7A0D377F-8C59-4A2C-A737-FC223E2562E6}" srcOrd="0" destOrd="0" presId="urn:microsoft.com/office/officeart/2005/8/layout/hierarchy5"/>
    <dgm:cxn modelId="{36F940E8-B41C-4925-8A54-8A61B03FAB16}" type="presOf" srcId="{86E289C6-C397-4DF8-BA7F-F884BD0B12C0}" destId="{0DB83AE7-7505-47CB-AB64-B653F563F1A3}" srcOrd="1" destOrd="0" presId="urn:microsoft.com/office/officeart/2005/8/layout/hierarchy5"/>
    <dgm:cxn modelId="{D4A11123-2DDB-43E0-8466-0D2BEB4CBD1A}" type="presOf" srcId="{48E5C0B8-CE4D-43B0-9292-518A477207E7}" destId="{D5E3589C-89F2-4C45-839D-42B12F117470}" srcOrd="0" destOrd="0" presId="urn:microsoft.com/office/officeart/2005/8/layout/hierarchy5"/>
    <dgm:cxn modelId="{66518F6A-E452-405D-8826-582A832D5BD6}" type="presOf" srcId="{2A84729F-D855-4754-A72B-83E822D9F40C}" destId="{D754EB1B-F80A-4646-969E-08CD4FBFE5C1}" srcOrd="1" destOrd="0" presId="urn:microsoft.com/office/officeart/2005/8/layout/hierarchy5"/>
    <dgm:cxn modelId="{FFCF60BC-C928-436B-99F2-A930D2DA561B}" type="presOf" srcId="{5E4D5E73-86B7-4BBD-8C6C-A1E2E29041E0}" destId="{12AB5C1E-EB6A-48CF-8DB5-90DFA052D2EF}" srcOrd="1" destOrd="0" presId="urn:microsoft.com/office/officeart/2005/8/layout/hierarchy5"/>
    <dgm:cxn modelId="{9F27F0D4-F37B-465A-A940-2427A6AF5DD3}" srcId="{8C298555-5CD3-4369-B6AB-98D3D71795BD}" destId="{2A84729F-D855-4754-A72B-83E822D9F40C}" srcOrd="2" destOrd="0" parTransId="{7661953E-C23E-45E6-935C-BD17F03B3B6A}" sibTransId="{DDDB9A6B-5814-4C63-8BC1-9DBF8BD8D1A8}"/>
    <dgm:cxn modelId="{E6A5D120-40C3-45E4-BFA0-CA6D07691A16}" type="presOf" srcId="{423A3E55-38B7-4690-A0C8-50D1B1509D16}" destId="{2E6DF0C4-5460-4100-9583-0E1A8AB40281}" srcOrd="1" destOrd="0" presId="urn:microsoft.com/office/officeart/2005/8/layout/hierarchy5"/>
    <dgm:cxn modelId="{08A5D29F-C758-4175-BADC-A78CD2C84EA3}" srcId="{8C298555-5CD3-4369-B6AB-98D3D71795BD}" destId="{5E4D5E73-86B7-4BBD-8C6C-A1E2E29041E0}" srcOrd="1" destOrd="0" parTransId="{D6B221F0-DE61-4845-80C3-F23B420CB1C1}" sibTransId="{FBEF80B0-14E7-4787-AB98-F803CA3B48DE}"/>
    <dgm:cxn modelId="{EC0D6DB8-0F02-413B-9A14-BB04AA80FA99}" type="presOf" srcId="{1AC6F365-F394-4BC5-B21F-542E156AD6A4}" destId="{60F85890-117C-4FD3-B00A-C254571C02B9}" srcOrd="0" destOrd="0" presId="urn:microsoft.com/office/officeart/2005/8/layout/hierarchy5"/>
    <dgm:cxn modelId="{65450144-4D4A-4AD1-9A2E-6779E4FCA1EC}" type="presOf" srcId="{86E289C6-C397-4DF8-BA7F-F884BD0B12C0}" destId="{7A3506BF-97BC-4D42-822B-A7AB8FAD8AE4}" srcOrd="0" destOrd="0" presId="urn:microsoft.com/office/officeart/2005/8/layout/hierarchy5"/>
    <dgm:cxn modelId="{EC45D902-8494-460F-ACD6-962DF3CFDC07}" type="presParOf" srcId="{6EF5B8BA-7215-49CC-95BF-890A8B4980AB}" destId="{BB1FF141-8721-48D3-86AE-F5DF85484995}" srcOrd="0" destOrd="0" presId="urn:microsoft.com/office/officeart/2005/8/layout/hierarchy5"/>
    <dgm:cxn modelId="{50D5816D-B2BB-4EC1-962C-7FAD5AEE52A5}" type="presParOf" srcId="{BB1FF141-8721-48D3-86AE-F5DF85484995}" destId="{2BA3236B-A181-4094-9035-AFA9CCD7E463}" srcOrd="0" destOrd="0" presId="urn:microsoft.com/office/officeart/2005/8/layout/hierarchy5"/>
    <dgm:cxn modelId="{6B6D03A5-0B07-4663-BC79-A3864B1AEBE1}" type="presParOf" srcId="{BB1FF141-8721-48D3-86AE-F5DF85484995}" destId="{713EF800-1621-4CEF-8D51-D180D1AE28C6}" srcOrd="1" destOrd="0" presId="urn:microsoft.com/office/officeart/2005/8/layout/hierarchy5"/>
    <dgm:cxn modelId="{816A6D0D-3E98-48D2-9866-156DC2C7756D}" type="presParOf" srcId="{713EF800-1621-4CEF-8D51-D180D1AE28C6}" destId="{D65835A5-DA8E-41C8-B505-658EA96EFE43}" srcOrd="0" destOrd="0" presId="urn:microsoft.com/office/officeart/2005/8/layout/hierarchy5"/>
    <dgm:cxn modelId="{F17F5944-4508-43D1-AF60-54C08C30632A}" type="presParOf" srcId="{D65835A5-DA8E-41C8-B505-658EA96EFE43}" destId="{1F3D7F55-41E4-4FC0-AB22-67CCA7E730AF}" srcOrd="0" destOrd="0" presId="urn:microsoft.com/office/officeart/2005/8/layout/hierarchy5"/>
    <dgm:cxn modelId="{08285CC9-F068-4571-A1B2-189CD69207AA}" type="presParOf" srcId="{D65835A5-DA8E-41C8-B505-658EA96EFE43}" destId="{81BBA84F-E0E5-4CD0-BA67-857593465707}" srcOrd="1" destOrd="0" presId="urn:microsoft.com/office/officeart/2005/8/layout/hierarchy5"/>
    <dgm:cxn modelId="{41077A15-28FB-41C4-A3A4-B9FF2E81BA99}" type="presParOf" srcId="{81BBA84F-E0E5-4CD0-BA67-857593465707}" destId="{54A6BA61-3151-40CD-9285-EFB7D905E478}" srcOrd="0" destOrd="0" presId="urn:microsoft.com/office/officeart/2005/8/layout/hierarchy5"/>
    <dgm:cxn modelId="{B4A80CDE-04CB-40DE-A6A0-0EBE1A608525}" type="presParOf" srcId="{54A6BA61-3151-40CD-9285-EFB7D905E478}" destId="{2E6DF0C4-5460-4100-9583-0E1A8AB40281}" srcOrd="0" destOrd="0" presId="urn:microsoft.com/office/officeart/2005/8/layout/hierarchy5"/>
    <dgm:cxn modelId="{BB2C2FAE-0E9B-44A4-AC9D-04F59C36DA40}" type="presParOf" srcId="{81BBA84F-E0E5-4CD0-BA67-857593465707}" destId="{B1EF2E98-64B3-420C-88BB-236663DC9FC5}" srcOrd="1" destOrd="0" presId="urn:microsoft.com/office/officeart/2005/8/layout/hierarchy5"/>
    <dgm:cxn modelId="{9A205358-7CC7-430B-9776-5A7A36DCFE27}" type="presParOf" srcId="{B1EF2E98-64B3-420C-88BB-236663DC9FC5}" destId="{4689820B-4251-44BA-B2FD-503ECC8B8486}" srcOrd="0" destOrd="0" presId="urn:microsoft.com/office/officeart/2005/8/layout/hierarchy5"/>
    <dgm:cxn modelId="{1EBFDB09-1D51-45E5-8B73-0B7538A9562E}" type="presParOf" srcId="{B1EF2E98-64B3-420C-88BB-236663DC9FC5}" destId="{794B93D5-B6A5-4583-B833-74B5ED713CC9}" srcOrd="1" destOrd="0" presId="urn:microsoft.com/office/officeart/2005/8/layout/hierarchy5"/>
    <dgm:cxn modelId="{A619E674-D464-4B1F-AA91-08ED8B88FF18}" type="presParOf" srcId="{81BBA84F-E0E5-4CD0-BA67-857593465707}" destId="{D5E3589C-89F2-4C45-839D-42B12F117470}" srcOrd="2" destOrd="0" presId="urn:microsoft.com/office/officeart/2005/8/layout/hierarchy5"/>
    <dgm:cxn modelId="{0BA6FF23-4DFF-4186-AB6E-346F75656F95}" type="presParOf" srcId="{D5E3589C-89F2-4C45-839D-42B12F117470}" destId="{B2CEB04B-FD16-42AF-AEEB-8D14556F509F}" srcOrd="0" destOrd="0" presId="urn:microsoft.com/office/officeart/2005/8/layout/hierarchy5"/>
    <dgm:cxn modelId="{99400085-79DF-4144-A244-71C9D5EDFB65}" type="presParOf" srcId="{81BBA84F-E0E5-4CD0-BA67-857593465707}" destId="{71CE1F0C-79FB-492E-88DF-B1E5D5164E17}" srcOrd="3" destOrd="0" presId="urn:microsoft.com/office/officeart/2005/8/layout/hierarchy5"/>
    <dgm:cxn modelId="{E778E186-2673-4334-8DED-E68281D69FC1}" type="presParOf" srcId="{71CE1F0C-79FB-492E-88DF-B1E5D5164E17}" destId="{60F85890-117C-4FD3-B00A-C254571C02B9}" srcOrd="0" destOrd="0" presId="urn:microsoft.com/office/officeart/2005/8/layout/hierarchy5"/>
    <dgm:cxn modelId="{05F3371D-5CBA-4EDB-B572-0EF09237F2AC}" type="presParOf" srcId="{71CE1F0C-79FB-492E-88DF-B1E5D5164E17}" destId="{E7E6B898-390B-4F95-8AEC-DC7098068BE4}" srcOrd="1" destOrd="0" presId="urn:microsoft.com/office/officeart/2005/8/layout/hierarchy5"/>
    <dgm:cxn modelId="{11F9A337-072E-4C9B-85FB-C86583FF44CC}" type="presParOf" srcId="{E7E6B898-390B-4F95-8AEC-DC7098068BE4}" destId="{7A3506BF-97BC-4D42-822B-A7AB8FAD8AE4}" srcOrd="0" destOrd="0" presId="urn:microsoft.com/office/officeart/2005/8/layout/hierarchy5"/>
    <dgm:cxn modelId="{A1F007FB-3AC2-403D-A87B-FB1361E111E6}" type="presParOf" srcId="{7A3506BF-97BC-4D42-822B-A7AB8FAD8AE4}" destId="{0DB83AE7-7505-47CB-AB64-B653F563F1A3}" srcOrd="0" destOrd="0" presId="urn:microsoft.com/office/officeart/2005/8/layout/hierarchy5"/>
    <dgm:cxn modelId="{B006047B-1F41-462A-BA3B-8B9004501271}" type="presParOf" srcId="{E7E6B898-390B-4F95-8AEC-DC7098068BE4}" destId="{E504CEEA-29C9-4B32-82A6-74A65F9DFE79}" srcOrd="1" destOrd="0" presId="urn:microsoft.com/office/officeart/2005/8/layout/hierarchy5"/>
    <dgm:cxn modelId="{E2751513-D9F4-4E24-9032-07D06A202CDD}" type="presParOf" srcId="{E504CEEA-29C9-4B32-82A6-74A65F9DFE79}" destId="{B7EB38BD-74B5-48C2-80B5-59D03E552251}" srcOrd="0" destOrd="0" presId="urn:microsoft.com/office/officeart/2005/8/layout/hierarchy5"/>
    <dgm:cxn modelId="{5D23DBAA-B33F-40A9-A98D-1F911C4035C5}" type="presParOf" srcId="{E504CEEA-29C9-4B32-82A6-74A65F9DFE79}" destId="{8C6FAC99-4AB5-4B61-84EB-0C6811E8E619}" srcOrd="1" destOrd="0" presId="urn:microsoft.com/office/officeart/2005/8/layout/hierarchy5"/>
    <dgm:cxn modelId="{B0A7798D-F44A-4882-8E03-C7DEDEF40455}" type="presParOf" srcId="{6EF5B8BA-7215-49CC-95BF-890A8B4980AB}" destId="{BEB0DDE6-A9FD-4905-A3F9-C19EC474AA5A}" srcOrd="1" destOrd="0" presId="urn:microsoft.com/office/officeart/2005/8/layout/hierarchy5"/>
    <dgm:cxn modelId="{2B83DB39-6B42-4123-80BD-BACA8E26946C}" type="presParOf" srcId="{BEB0DDE6-A9FD-4905-A3F9-C19EC474AA5A}" destId="{68F7FBD6-C4AD-45AB-B7A5-FA2B0C5049E5}" srcOrd="0" destOrd="0" presId="urn:microsoft.com/office/officeart/2005/8/layout/hierarchy5"/>
    <dgm:cxn modelId="{7A566E93-EFDB-417A-A2CD-8A629034B58B}" type="presParOf" srcId="{68F7FBD6-C4AD-45AB-B7A5-FA2B0C5049E5}" destId="{F05B43C7-2322-4822-BDC5-F8E7EA40E943}" srcOrd="0" destOrd="0" presId="urn:microsoft.com/office/officeart/2005/8/layout/hierarchy5"/>
    <dgm:cxn modelId="{3EDC7E06-16F5-4F86-B223-E7127E8744A9}" type="presParOf" srcId="{68F7FBD6-C4AD-45AB-B7A5-FA2B0C5049E5}" destId="{12AB5C1E-EB6A-48CF-8DB5-90DFA052D2EF}" srcOrd="1" destOrd="0" presId="urn:microsoft.com/office/officeart/2005/8/layout/hierarchy5"/>
    <dgm:cxn modelId="{9F105306-8877-4F3A-8E3C-497FD6805EB3}" type="presParOf" srcId="{BEB0DDE6-A9FD-4905-A3F9-C19EC474AA5A}" destId="{98B8A3C4-4770-46C5-AD59-3A194373FE0E}" srcOrd="1" destOrd="0" presId="urn:microsoft.com/office/officeart/2005/8/layout/hierarchy5"/>
    <dgm:cxn modelId="{F1A47DF0-6615-42C3-A069-B084CA79B2C2}" type="presParOf" srcId="{98B8A3C4-4770-46C5-AD59-3A194373FE0E}" destId="{E8DC49DB-68C3-4E1E-8E6D-CED0B2A49166}" srcOrd="0" destOrd="0" presId="urn:microsoft.com/office/officeart/2005/8/layout/hierarchy5"/>
    <dgm:cxn modelId="{C1250B0D-30F2-43D3-AB15-364F674B2D76}" type="presParOf" srcId="{BEB0DDE6-A9FD-4905-A3F9-C19EC474AA5A}" destId="{4E62A372-1446-416B-B1FF-59D96E69E6ED}" srcOrd="2" destOrd="0" presId="urn:microsoft.com/office/officeart/2005/8/layout/hierarchy5"/>
    <dgm:cxn modelId="{42E0F3EF-3EEF-4DAF-8F71-17CC60B2569B}" type="presParOf" srcId="{4E62A372-1446-416B-B1FF-59D96E69E6ED}" destId="{B914BA6A-A2E9-486D-BAD8-501138A16BA7}" srcOrd="0" destOrd="0" presId="urn:microsoft.com/office/officeart/2005/8/layout/hierarchy5"/>
    <dgm:cxn modelId="{58C8ABA3-7F3C-4ACD-A823-576A5C862D8B}" type="presParOf" srcId="{4E62A372-1446-416B-B1FF-59D96E69E6ED}" destId="{D754EB1B-F80A-4646-969E-08CD4FBFE5C1}" srcOrd="1" destOrd="0" presId="urn:microsoft.com/office/officeart/2005/8/layout/hierarchy5"/>
    <dgm:cxn modelId="{AC6022BD-C99F-4FA2-B4C3-83E3041153F0}" type="presParOf" srcId="{BEB0DDE6-A9FD-4905-A3F9-C19EC474AA5A}" destId="{AF503CC0-4D16-4F90-BA6C-B80400F8AAD3}" srcOrd="3" destOrd="0" presId="urn:microsoft.com/office/officeart/2005/8/layout/hierarchy5"/>
    <dgm:cxn modelId="{A5B4C570-A280-4CE4-86C8-50FBA58BC571}" type="presParOf" srcId="{AF503CC0-4D16-4F90-BA6C-B80400F8AAD3}" destId="{AE6E79AD-0102-42A4-B314-FF32F6B89E9D}" srcOrd="0" destOrd="0" presId="urn:microsoft.com/office/officeart/2005/8/layout/hierarchy5"/>
    <dgm:cxn modelId="{2D6F1138-248F-494F-AB27-D55DDFA2DDF7}" type="presParOf" srcId="{BEB0DDE6-A9FD-4905-A3F9-C19EC474AA5A}" destId="{51E82741-65F5-45BD-A873-73FAF0B658E5}" srcOrd="4" destOrd="0" presId="urn:microsoft.com/office/officeart/2005/8/layout/hierarchy5"/>
    <dgm:cxn modelId="{95CB5E52-8BE6-4645-92E0-9FDE6A97EDEC}" type="presParOf" srcId="{51E82741-65F5-45BD-A873-73FAF0B658E5}" destId="{7A0D377F-8C59-4A2C-A737-FC223E2562E6}" srcOrd="0" destOrd="0" presId="urn:microsoft.com/office/officeart/2005/8/layout/hierarchy5"/>
    <dgm:cxn modelId="{E3B7D813-D6D0-480E-821B-16751FB35F4A}" type="presParOf" srcId="{51E82741-65F5-45BD-A873-73FAF0B658E5}" destId="{A3A4E7D0-A784-47AE-AA89-F2C23D96A674}"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7AFAD38E-CD25-4B12-96E1-7050F90A7614}" type="datetimeFigureOut">
              <a:rPr lang="en-AU" smtClean="0"/>
              <a:t>3/07/2014</a:t>
            </a:fld>
            <a:endParaRPr lang="en-AU"/>
          </a:p>
        </p:txBody>
      </p:sp>
      <p:sp>
        <p:nvSpPr>
          <p:cNvPr id="4" name="Footer Placeholder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7EE2D1B-D5CE-4075-A130-0191703BBE35}" type="slidenum">
              <a:rPr lang="en-AU" smtClean="0"/>
              <a:t>‹#›</a:t>
            </a:fld>
            <a:endParaRPr lang="en-AU"/>
          </a:p>
        </p:txBody>
      </p:sp>
    </p:spTree>
    <p:extLst>
      <p:ext uri="{BB962C8B-B14F-4D97-AF65-F5344CB8AC3E}">
        <p14:creationId xmlns:p14="http://schemas.microsoft.com/office/powerpoint/2010/main" val="22936158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D549659B-8D1A-4F08-89F8-A5E9D5591783}" type="datetimeFigureOut">
              <a:rPr lang="en-AU" smtClean="0"/>
              <a:t>3/07/2014</a:t>
            </a:fld>
            <a:endParaRPr lang="en-AU" dirty="0"/>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6018C6B3-2A34-4D0F-96E6-7153EF0BB42A}" type="slidenum">
              <a:rPr lang="en-AU" smtClean="0"/>
              <a:t>‹#›</a:t>
            </a:fld>
            <a:endParaRPr lang="en-AU" dirty="0"/>
          </a:p>
        </p:txBody>
      </p:sp>
    </p:spTree>
    <p:extLst>
      <p:ext uri="{BB962C8B-B14F-4D97-AF65-F5344CB8AC3E}">
        <p14:creationId xmlns:p14="http://schemas.microsoft.com/office/powerpoint/2010/main" val="3535400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46947A-9AB8-4B9A-8020-435C7BF8E6E7}" type="datetime1">
              <a:rPr lang="en-AU" smtClean="0"/>
              <a:t>3/07/2014</a:t>
            </a:fld>
            <a:endParaRPr lang="en-AU" dirty="0"/>
          </a:p>
        </p:txBody>
      </p:sp>
      <p:sp>
        <p:nvSpPr>
          <p:cNvPr id="5" name="Footer Placeholder 4"/>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6" name="Slide Number Placeholder 5"/>
          <p:cNvSpPr>
            <a:spLocks noGrp="1"/>
          </p:cNvSpPr>
          <p:nvPr>
            <p:ph type="sldNum" sz="quarter" idx="12"/>
          </p:nvPr>
        </p:nvSpPr>
        <p:spPr/>
        <p:txBody>
          <a:bodyPr/>
          <a:lstStyle/>
          <a:p>
            <a:fld id="{1D1999E0-23E7-4440-8B27-CBD86A50C68E}" type="slidenum">
              <a:rPr lang="en-AU" smtClean="0"/>
              <a:t>‹#›</a:t>
            </a:fld>
            <a:endParaRPr lang="en-AU"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20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AF526D-2ADC-45D0-AC52-024BBC14AAA9}" type="datetime1">
              <a:rPr lang="en-AU" smtClean="0"/>
              <a:t>3/07/2014</a:t>
            </a:fld>
            <a:endParaRPr lang="en-AU" dirty="0"/>
          </a:p>
        </p:txBody>
      </p:sp>
      <p:sp>
        <p:nvSpPr>
          <p:cNvPr id="5" name="Footer Placeholder 4"/>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6" name="Slide Number Placeholder 5"/>
          <p:cNvSpPr>
            <a:spLocks noGrp="1"/>
          </p:cNvSpPr>
          <p:nvPr>
            <p:ph type="sldNum" sz="quarter" idx="12"/>
          </p:nvPr>
        </p:nvSpPr>
        <p:spPr/>
        <p:txBody>
          <a:bodyPr/>
          <a:lstStyle/>
          <a:p>
            <a:fld id="{1D1999E0-23E7-4440-8B27-CBD86A50C68E}" type="slidenum">
              <a:rPr lang="en-AU" smtClean="0"/>
              <a:t>‹#›</a:t>
            </a:fld>
            <a:endParaRPr lang="en-AU" dirty="0"/>
          </a:p>
        </p:txBody>
      </p:sp>
    </p:spTree>
    <p:extLst>
      <p:ext uri="{BB962C8B-B14F-4D97-AF65-F5344CB8AC3E}">
        <p14:creationId xmlns:p14="http://schemas.microsoft.com/office/powerpoint/2010/main" val="3988016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E9DC86-4B60-4302-A5DA-286ED08F739F}" type="datetime1">
              <a:rPr lang="en-AU" smtClean="0"/>
              <a:t>3/07/2014</a:t>
            </a:fld>
            <a:endParaRPr lang="en-AU" dirty="0"/>
          </a:p>
        </p:txBody>
      </p:sp>
      <p:sp>
        <p:nvSpPr>
          <p:cNvPr id="5" name="Footer Placeholder 4"/>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6" name="Slide Number Placeholder 5"/>
          <p:cNvSpPr>
            <a:spLocks noGrp="1"/>
          </p:cNvSpPr>
          <p:nvPr>
            <p:ph type="sldNum" sz="quarter" idx="12"/>
          </p:nvPr>
        </p:nvSpPr>
        <p:spPr/>
        <p:txBody>
          <a:bodyPr/>
          <a:lstStyle/>
          <a:p>
            <a:fld id="{1D1999E0-23E7-4440-8B27-CBD86A50C68E}" type="slidenum">
              <a:rPr lang="en-AU" smtClean="0"/>
              <a:t>‹#›</a:t>
            </a:fld>
            <a:endParaRPr lang="en-AU" dirty="0"/>
          </a:p>
        </p:txBody>
      </p:sp>
    </p:spTree>
    <p:extLst>
      <p:ext uri="{BB962C8B-B14F-4D97-AF65-F5344CB8AC3E}">
        <p14:creationId xmlns:p14="http://schemas.microsoft.com/office/powerpoint/2010/main" val="43150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DB685-B271-4344-8FEC-A6631FEBBA6B}" type="datetime1">
              <a:rPr lang="en-AU" smtClean="0"/>
              <a:t>3/07/2014</a:t>
            </a:fld>
            <a:endParaRPr lang="en-AU" dirty="0"/>
          </a:p>
        </p:txBody>
      </p:sp>
      <p:sp>
        <p:nvSpPr>
          <p:cNvPr id="5" name="Footer Placeholder 4"/>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6" name="Slide Number Placeholder 5"/>
          <p:cNvSpPr>
            <a:spLocks noGrp="1"/>
          </p:cNvSpPr>
          <p:nvPr>
            <p:ph type="sldNum" sz="quarter" idx="12"/>
          </p:nvPr>
        </p:nvSpPr>
        <p:spPr/>
        <p:txBody>
          <a:bodyPr/>
          <a:lstStyle/>
          <a:p>
            <a:fld id="{1D1999E0-23E7-4440-8B27-CBD86A50C68E}" type="slidenum">
              <a:rPr lang="en-AU" smtClean="0"/>
              <a:t>‹#›</a:t>
            </a:fld>
            <a:endParaRPr lang="en-AU" dirty="0"/>
          </a:p>
        </p:txBody>
      </p:sp>
    </p:spTree>
    <p:extLst>
      <p:ext uri="{BB962C8B-B14F-4D97-AF65-F5344CB8AC3E}">
        <p14:creationId xmlns:p14="http://schemas.microsoft.com/office/powerpoint/2010/main" val="2237963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DD33E-A78B-4DD5-8934-8604F6A32504}" type="datetime1">
              <a:rPr lang="en-AU" smtClean="0"/>
              <a:t>3/07/2014</a:t>
            </a:fld>
            <a:endParaRPr lang="en-AU" dirty="0"/>
          </a:p>
        </p:txBody>
      </p:sp>
      <p:sp>
        <p:nvSpPr>
          <p:cNvPr id="5" name="Footer Placeholder 4"/>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6" name="Slide Number Placeholder 5"/>
          <p:cNvSpPr>
            <a:spLocks noGrp="1"/>
          </p:cNvSpPr>
          <p:nvPr>
            <p:ph type="sldNum" sz="quarter" idx="12"/>
          </p:nvPr>
        </p:nvSpPr>
        <p:spPr/>
        <p:txBody>
          <a:bodyPr/>
          <a:lstStyle/>
          <a:p>
            <a:fld id="{1D1999E0-23E7-4440-8B27-CBD86A50C68E}" type="slidenum">
              <a:rPr lang="en-AU" smtClean="0"/>
              <a:t>‹#›</a:t>
            </a:fld>
            <a:endParaRPr lang="en-AU"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9742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5BE700-D540-437D-A858-8AB675766D8D}" type="datetime1">
              <a:rPr lang="en-AU" smtClean="0"/>
              <a:t>3/07/2014</a:t>
            </a:fld>
            <a:endParaRPr lang="en-AU" dirty="0"/>
          </a:p>
        </p:txBody>
      </p:sp>
      <p:sp>
        <p:nvSpPr>
          <p:cNvPr id="6" name="Footer Placeholder 5"/>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7" name="Slide Number Placeholder 6"/>
          <p:cNvSpPr>
            <a:spLocks noGrp="1"/>
          </p:cNvSpPr>
          <p:nvPr>
            <p:ph type="sldNum" sz="quarter" idx="12"/>
          </p:nvPr>
        </p:nvSpPr>
        <p:spPr/>
        <p:txBody>
          <a:bodyPr/>
          <a:lstStyle/>
          <a:p>
            <a:fld id="{1D1999E0-23E7-4440-8B27-CBD86A50C68E}" type="slidenum">
              <a:rPr lang="en-AU" smtClean="0"/>
              <a:t>‹#›</a:t>
            </a:fld>
            <a:endParaRPr lang="en-AU" dirty="0"/>
          </a:p>
        </p:txBody>
      </p:sp>
    </p:spTree>
    <p:extLst>
      <p:ext uri="{BB962C8B-B14F-4D97-AF65-F5344CB8AC3E}">
        <p14:creationId xmlns:p14="http://schemas.microsoft.com/office/powerpoint/2010/main" val="34966069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023820-2779-4242-AD4E-14F54E7DA8F1}" type="datetime1">
              <a:rPr lang="en-AU" smtClean="0"/>
              <a:t>3/07/2014</a:t>
            </a:fld>
            <a:endParaRPr lang="en-AU" dirty="0"/>
          </a:p>
        </p:txBody>
      </p:sp>
      <p:sp>
        <p:nvSpPr>
          <p:cNvPr id="8" name="Footer Placeholder 7"/>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9" name="Slide Number Placeholder 8"/>
          <p:cNvSpPr>
            <a:spLocks noGrp="1"/>
          </p:cNvSpPr>
          <p:nvPr>
            <p:ph type="sldNum" sz="quarter" idx="12"/>
          </p:nvPr>
        </p:nvSpPr>
        <p:spPr/>
        <p:txBody>
          <a:bodyPr/>
          <a:lstStyle/>
          <a:p>
            <a:fld id="{1D1999E0-23E7-4440-8B27-CBD86A50C68E}" type="slidenum">
              <a:rPr lang="en-AU" smtClean="0"/>
              <a:t>‹#›</a:t>
            </a:fld>
            <a:endParaRPr lang="en-AU" dirty="0"/>
          </a:p>
        </p:txBody>
      </p:sp>
    </p:spTree>
    <p:extLst>
      <p:ext uri="{BB962C8B-B14F-4D97-AF65-F5344CB8AC3E}">
        <p14:creationId xmlns:p14="http://schemas.microsoft.com/office/powerpoint/2010/main" val="338359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A1BA624-65C8-4C99-90B6-D05255635F5A}" type="datetime1">
              <a:rPr lang="en-AU" smtClean="0"/>
              <a:t>3/07/2014</a:t>
            </a:fld>
            <a:endParaRPr lang="en-AU" dirty="0"/>
          </a:p>
        </p:txBody>
      </p:sp>
      <p:sp>
        <p:nvSpPr>
          <p:cNvPr id="4" name="Footer Placeholder 3"/>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5" name="Slide Number Placeholder 4"/>
          <p:cNvSpPr>
            <a:spLocks noGrp="1"/>
          </p:cNvSpPr>
          <p:nvPr>
            <p:ph type="sldNum" sz="quarter" idx="12"/>
          </p:nvPr>
        </p:nvSpPr>
        <p:spPr/>
        <p:txBody>
          <a:bodyPr/>
          <a:lstStyle/>
          <a:p>
            <a:fld id="{1D1999E0-23E7-4440-8B27-CBD86A50C68E}" type="slidenum">
              <a:rPr lang="en-AU" smtClean="0"/>
              <a:t>‹#›</a:t>
            </a:fld>
            <a:endParaRPr lang="en-AU" dirty="0"/>
          </a:p>
        </p:txBody>
      </p:sp>
    </p:spTree>
    <p:extLst>
      <p:ext uri="{BB962C8B-B14F-4D97-AF65-F5344CB8AC3E}">
        <p14:creationId xmlns:p14="http://schemas.microsoft.com/office/powerpoint/2010/main" val="2054765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ED34838-015A-4574-84C0-39EC8525B3C2}" type="datetime1">
              <a:rPr lang="en-AU" smtClean="0"/>
              <a:t>3/07/2014</a:t>
            </a:fld>
            <a:endParaRPr lang="en-AU"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AU" dirty="0" smtClean="0"/>
              <a:t>NTBA-CDU 2014 Civil Law Conference, Dili, Timor-Leste 10-12 July 2014</a:t>
            </a:r>
            <a:endParaRPr lang="en-AU" dirty="0"/>
          </a:p>
        </p:txBody>
      </p:sp>
      <p:sp>
        <p:nvSpPr>
          <p:cNvPr id="9" name="Slide Number Placeholder 8"/>
          <p:cNvSpPr>
            <a:spLocks noGrp="1"/>
          </p:cNvSpPr>
          <p:nvPr>
            <p:ph type="sldNum" sz="quarter" idx="12"/>
          </p:nvPr>
        </p:nvSpPr>
        <p:spPr/>
        <p:txBody>
          <a:bodyPr/>
          <a:lstStyle/>
          <a:p>
            <a:fld id="{1D1999E0-23E7-4440-8B27-CBD86A50C68E}" type="slidenum">
              <a:rPr lang="en-AU" smtClean="0"/>
              <a:t>‹#›</a:t>
            </a:fld>
            <a:endParaRPr lang="en-AU" dirty="0"/>
          </a:p>
        </p:txBody>
      </p:sp>
    </p:spTree>
    <p:extLst>
      <p:ext uri="{BB962C8B-B14F-4D97-AF65-F5344CB8AC3E}">
        <p14:creationId xmlns:p14="http://schemas.microsoft.com/office/powerpoint/2010/main" val="847388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2D3A0BF-091B-4279-A531-B71FAC858B7E}" type="datetime1">
              <a:rPr lang="en-AU" smtClean="0"/>
              <a:t>3/07/2014</a:t>
            </a:fld>
            <a:endParaRPr lang="en-AU"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AU" dirty="0" smtClean="0"/>
              <a:t>NTBA-CDU 2014 Civil Law Conference, Dili, Timor-Leste 10-12 July 2014</a:t>
            </a:r>
            <a:endParaRPr lang="en-AU"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1999E0-23E7-4440-8B27-CBD86A50C68E}" type="slidenum">
              <a:rPr lang="en-AU" smtClean="0"/>
              <a:t>‹#›</a:t>
            </a:fld>
            <a:endParaRPr lang="en-AU" dirty="0"/>
          </a:p>
        </p:txBody>
      </p:sp>
    </p:spTree>
    <p:extLst>
      <p:ext uri="{BB962C8B-B14F-4D97-AF65-F5344CB8AC3E}">
        <p14:creationId xmlns:p14="http://schemas.microsoft.com/office/powerpoint/2010/main" val="371420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08426-2D0C-407D-A81C-DA2E910C7B85}" type="datetime1">
              <a:rPr lang="en-AU" smtClean="0"/>
              <a:t>3/07/2014</a:t>
            </a:fld>
            <a:endParaRPr lang="en-AU" dirty="0"/>
          </a:p>
        </p:txBody>
      </p:sp>
      <p:sp>
        <p:nvSpPr>
          <p:cNvPr id="6" name="Footer Placeholder 5"/>
          <p:cNvSpPr>
            <a:spLocks noGrp="1"/>
          </p:cNvSpPr>
          <p:nvPr>
            <p:ph type="ftr" sz="quarter" idx="11"/>
          </p:nvPr>
        </p:nvSpPr>
        <p:spPr/>
        <p:txBody>
          <a:bodyPr/>
          <a:lstStyle/>
          <a:p>
            <a:r>
              <a:rPr lang="en-AU" dirty="0" smtClean="0"/>
              <a:t>NTBA-CDU 2014 Civil Law Conference, Dili, Timor-Leste 10-12 July 2014</a:t>
            </a:r>
            <a:endParaRPr lang="en-AU" dirty="0"/>
          </a:p>
        </p:txBody>
      </p:sp>
      <p:sp>
        <p:nvSpPr>
          <p:cNvPr id="7" name="Slide Number Placeholder 6"/>
          <p:cNvSpPr>
            <a:spLocks noGrp="1"/>
          </p:cNvSpPr>
          <p:nvPr>
            <p:ph type="sldNum" sz="quarter" idx="12"/>
          </p:nvPr>
        </p:nvSpPr>
        <p:spPr/>
        <p:txBody>
          <a:bodyPr/>
          <a:lstStyle/>
          <a:p>
            <a:fld id="{1D1999E0-23E7-4440-8B27-CBD86A50C68E}" type="slidenum">
              <a:rPr lang="en-AU" smtClean="0"/>
              <a:t>‹#›</a:t>
            </a:fld>
            <a:endParaRPr lang="en-AU" dirty="0"/>
          </a:p>
        </p:txBody>
      </p:sp>
    </p:spTree>
    <p:extLst>
      <p:ext uri="{BB962C8B-B14F-4D97-AF65-F5344CB8AC3E}">
        <p14:creationId xmlns:p14="http://schemas.microsoft.com/office/powerpoint/2010/main" val="1503192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87C6281-FE7F-49EE-B712-93A0CBB5EA4B}" type="datetime1">
              <a:rPr lang="en-AU" smtClean="0"/>
              <a:t>3/07/2014</a:t>
            </a:fld>
            <a:endParaRPr lang="en-AU"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AU" dirty="0" smtClean="0"/>
              <a:t>NTBA-CDU 2014 Civil Law Conference, Dili, Timor-Leste 10-12 July 2014</a:t>
            </a:r>
            <a:endParaRPr lang="en-AU"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D1999E0-23E7-4440-8B27-CBD86A50C68E}" type="slidenum">
              <a:rPr lang="en-AU" smtClean="0"/>
              <a:t>‹#›</a:t>
            </a:fld>
            <a:endParaRPr lang="en-AU"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2039034"/>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7147"/>
            <a:ext cx="10058400" cy="1450757"/>
          </a:xfrm>
          <a:solidFill>
            <a:schemeClr val="accent1">
              <a:lumMod val="40000"/>
              <a:lumOff val="60000"/>
            </a:schemeClr>
          </a:solidFill>
        </p:spPr>
        <p:txBody>
          <a:bodyPr/>
          <a:lstStyle/>
          <a:p>
            <a:pPr algn="ctr"/>
            <a:r>
              <a:rPr lang="en-AU" b="1" dirty="0" smtClean="0">
                <a:latin typeface="Arial Black" panose="020B0A04020102020204" pitchFamily="34" charset="0"/>
              </a:rPr>
              <a:t>Waiver of Client Legal Privilege</a:t>
            </a:r>
            <a:endParaRPr lang="en-AU" b="1" dirty="0">
              <a:latin typeface="Arial Black" panose="020B0A04020102020204" pitchFamily="34" charset="0"/>
            </a:endParaRPr>
          </a:p>
        </p:txBody>
      </p:sp>
      <p:sp>
        <p:nvSpPr>
          <p:cNvPr id="3" name="Content Placeholder 2"/>
          <p:cNvSpPr>
            <a:spLocks noGrp="1"/>
          </p:cNvSpPr>
          <p:nvPr>
            <p:ph idx="1"/>
          </p:nvPr>
        </p:nvSpPr>
        <p:spPr>
          <a:xfrm>
            <a:off x="1097280" y="1627632"/>
            <a:ext cx="10058400" cy="4241462"/>
          </a:xfrm>
          <a:solidFill>
            <a:schemeClr val="accent1">
              <a:lumMod val="40000"/>
              <a:lumOff val="60000"/>
            </a:schemeClr>
          </a:solidFill>
        </p:spPr>
        <p:txBody>
          <a:bodyPr/>
          <a:lstStyle/>
          <a:p>
            <a:pPr algn="ctr"/>
            <a:endParaRPr lang="en-AU" b="1" dirty="0" smtClean="0">
              <a:latin typeface="Arial Black" panose="020B0A04020102020204" pitchFamily="34" charset="0"/>
            </a:endParaRPr>
          </a:p>
          <a:p>
            <a:pPr algn="ctr"/>
            <a:endParaRPr lang="en-AU" b="1" dirty="0">
              <a:latin typeface="Arial Black" panose="020B0A04020102020204" pitchFamily="34" charset="0"/>
            </a:endParaRPr>
          </a:p>
          <a:p>
            <a:pPr algn="ctr"/>
            <a:endParaRPr lang="en-AU" b="1" dirty="0" smtClean="0">
              <a:latin typeface="Arial Black" panose="020B0A04020102020204" pitchFamily="34" charset="0"/>
            </a:endParaRPr>
          </a:p>
          <a:p>
            <a:pPr algn="ctr"/>
            <a:r>
              <a:rPr lang="en-AU" sz="2400" b="1" dirty="0" smtClean="0">
                <a:latin typeface="Arial Black" panose="020B0A04020102020204" pitchFamily="34" charset="0"/>
              </a:rPr>
              <a:t>Presented by</a:t>
            </a:r>
          </a:p>
          <a:p>
            <a:pPr algn="ctr"/>
            <a:endParaRPr lang="en-AU" b="1" dirty="0" smtClean="0">
              <a:latin typeface="Arial Black" panose="020B0A04020102020204" pitchFamily="34" charset="0"/>
            </a:endParaRPr>
          </a:p>
          <a:p>
            <a:pPr algn="ctr"/>
            <a:r>
              <a:rPr lang="en-AU" sz="2400" b="1" dirty="0" smtClean="0">
                <a:latin typeface="Arial Black" panose="020B0A04020102020204" pitchFamily="34" charset="0"/>
              </a:rPr>
              <a:t>Prof Les </a:t>
            </a:r>
            <a:r>
              <a:rPr lang="en-AU" sz="2400" b="1" dirty="0" err="1" smtClean="0">
                <a:latin typeface="Arial Black" panose="020B0A04020102020204" pitchFamily="34" charset="0"/>
              </a:rPr>
              <a:t>McCrimmon</a:t>
            </a:r>
            <a:endParaRPr lang="en-AU" sz="2400" b="1" dirty="0" smtClean="0">
              <a:latin typeface="Arial Black" panose="020B0A04020102020204" pitchFamily="34" charset="0"/>
            </a:endParaRPr>
          </a:p>
          <a:p>
            <a:pPr algn="ctr"/>
            <a:r>
              <a:rPr lang="en-AU" sz="2400" b="1" dirty="0" smtClean="0">
                <a:latin typeface="Arial Black" panose="020B0A04020102020204" pitchFamily="34" charset="0"/>
              </a:rPr>
              <a:t>William Forster Chambers &amp;</a:t>
            </a:r>
          </a:p>
          <a:p>
            <a:pPr algn="ctr"/>
            <a:r>
              <a:rPr lang="en-AU" sz="2400" b="1" dirty="0" smtClean="0">
                <a:latin typeface="Arial Black" panose="020B0A04020102020204" pitchFamily="34" charset="0"/>
              </a:rPr>
              <a:t>Charles Darwin University</a:t>
            </a:r>
            <a:endParaRPr lang="en-AU" sz="2400" b="1" dirty="0">
              <a:latin typeface="Arial Black" panose="020B0A04020102020204" pitchFamily="34" charset="0"/>
            </a:endParaRP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8945" y="1828800"/>
            <a:ext cx="2435524" cy="3856007"/>
          </a:xfrm>
          <a:prstGeom prst="rect">
            <a:avLst/>
          </a:prstGeom>
        </p:spPr>
      </p:pic>
    </p:spTree>
    <p:extLst>
      <p:ext uri="{BB962C8B-B14F-4D97-AF65-F5344CB8AC3E}">
        <p14:creationId xmlns:p14="http://schemas.microsoft.com/office/powerpoint/2010/main" val="1374913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Establishing Issue Waiver</a:t>
            </a:r>
            <a:endParaRPr lang="en-A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3375" y="1845733"/>
            <a:ext cx="11229975" cy="4278841"/>
          </a:xfrm>
        </p:spPr>
        <p:txBody>
          <a:bodyPr>
            <a:noAutofit/>
          </a:bodyPr>
          <a:lstStyle/>
          <a:p>
            <a:pPr marL="0" indent="0">
              <a:lnSpc>
                <a:spcPct val="150000"/>
              </a:lnSpc>
              <a:buNone/>
            </a:pPr>
            <a:r>
              <a:rPr lang="en-AU" sz="2400" dirty="0" smtClean="0">
                <a:latin typeface="Arial" panose="020B0604020202020204" pitchFamily="34" charset="0"/>
                <a:cs typeface="Arial" panose="020B0604020202020204" pitchFamily="34" charset="0"/>
              </a:rPr>
              <a:t>“Where a party to proceedings makes an assertion as part of his case that puts the contents of a privileged document in issue, or necessarily opens them up to scrutiny, with the consequence that that an inconsistency arises between the making of the assertion and the maintenance of the privilege, privilege will be impliedly waived. It does not matter that the privilege holder did not subjectively intend to lose the benefit of the privilege”: headnote - </a:t>
            </a:r>
            <a:r>
              <a:rPr lang="en-AU" sz="2400" i="1" dirty="0" smtClean="0">
                <a:latin typeface="Arial" panose="020B0604020202020204" pitchFamily="34" charset="0"/>
                <a:cs typeface="Arial" panose="020B0604020202020204" pitchFamily="34" charset="0"/>
              </a:rPr>
              <a:t>Commissioner of Taxation v Rio Tinto Ltd </a:t>
            </a:r>
            <a:r>
              <a:rPr lang="en-AU" sz="2400" dirty="0" smtClean="0">
                <a:latin typeface="Arial" panose="020B0604020202020204" pitchFamily="34" charset="0"/>
                <a:cs typeface="Arial" panose="020B0604020202020204" pitchFamily="34" charset="0"/>
              </a:rPr>
              <a:t>(2006) 151 FCR 341 at [52], [68], [43].</a:t>
            </a:r>
            <a:endParaRPr lang="en-AU"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AU" dirty="0" smtClean="0"/>
              <a:t>NTBA-CDU 2014 Civil Law Conference, Dili, Timor-Leste 10-12 July 2014</a:t>
            </a:r>
            <a:endParaRPr lang="en-AU" dirty="0"/>
          </a:p>
        </p:txBody>
      </p:sp>
    </p:spTree>
    <p:extLst>
      <p:ext uri="{BB962C8B-B14F-4D97-AF65-F5344CB8AC3E}">
        <p14:creationId xmlns:p14="http://schemas.microsoft.com/office/powerpoint/2010/main" val="1489047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Proving inconsistency critical</a:t>
            </a:r>
            <a:endParaRPr lang="en-A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23875" y="1845734"/>
            <a:ext cx="11277600" cy="4023360"/>
          </a:xfrm>
        </p:spPr>
        <p:txBody>
          <a:bodyPr>
            <a:normAutofit lnSpcReduction="10000"/>
          </a:bodyPr>
          <a:lstStyle/>
          <a:p>
            <a:pPr marL="457200" indent="-457200">
              <a:buFont typeface="+mj-lt"/>
              <a:buAutoNum type="arabicPeriod"/>
            </a:pPr>
            <a:r>
              <a:rPr lang="en-AU" sz="2400" dirty="0" smtClean="0">
                <a:latin typeface="Arial" panose="020B0604020202020204" pitchFamily="34" charset="0"/>
                <a:cs typeface="Arial" panose="020B0604020202020204" pitchFamily="34" charset="0"/>
              </a:rPr>
              <a:t>The mere fact that a party raises an issue as to his or her state of mind, and the basis for it, does not generally raise a relevant inconsistency – for example, the assertion in a pleading that a party was mislead and the factual basis for it.</a:t>
            </a:r>
          </a:p>
          <a:p>
            <a:pPr marL="457200" indent="-457200">
              <a:buFont typeface="+mj-lt"/>
              <a:buAutoNum type="arabicPeriod"/>
            </a:pPr>
            <a:r>
              <a:rPr lang="en-AU" sz="2400" dirty="0">
                <a:latin typeface="Arial" panose="020B0604020202020204" pitchFamily="34" charset="0"/>
                <a:cs typeface="Arial" panose="020B0604020202020204" pitchFamily="34" charset="0"/>
              </a:rPr>
              <a:t>N</a:t>
            </a:r>
            <a:r>
              <a:rPr lang="en-AU" sz="2400" dirty="0" smtClean="0">
                <a:latin typeface="Arial" panose="020B0604020202020204" pitchFamily="34" charset="0"/>
                <a:cs typeface="Arial" panose="020B0604020202020204" pitchFamily="34" charset="0"/>
              </a:rPr>
              <a:t>or does the mere acknowledgment by a party that privileged documents were relevant to reaching his or her asserted state of mind generally raise a relevant inconsistency.</a:t>
            </a:r>
          </a:p>
          <a:p>
            <a:pPr marL="457200" indent="-457200">
              <a:buFont typeface="+mj-lt"/>
              <a:buAutoNum type="arabicPeriod"/>
            </a:pPr>
            <a:r>
              <a:rPr lang="en-AU" sz="2400" dirty="0" smtClean="0">
                <a:latin typeface="Arial" panose="020B0604020202020204" pitchFamily="34" charset="0"/>
                <a:cs typeface="Arial" panose="020B0604020202020204" pitchFamily="34" charset="0"/>
              </a:rPr>
              <a:t>To satisfy the test of waiver in s 122(2) ENULA (NT), it must be shown that an inconsistency arises between the making of an assertion as to state of mind and the maintenance of the privilege. In such a case “a court is bound to analyse the acts or omissions of the privilege holder that are said to be inconsistent with the maintenance of the </a:t>
            </a:r>
            <a:r>
              <a:rPr lang="en-AU" sz="2400" smtClean="0">
                <a:latin typeface="Arial" panose="020B0604020202020204" pitchFamily="34" charset="0"/>
                <a:cs typeface="Arial" panose="020B0604020202020204" pitchFamily="34" charset="0"/>
              </a:rPr>
              <a:t>privilege”: </a:t>
            </a:r>
            <a:r>
              <a:rPr lang="en-AU" sz="2400" i="1" dirty="0" smtClean="0">
                <a:latin typeface="Arial" panose="020B0604020202020204" pitchFamily="34" charset="0"/>
                <a:cs typeface="Arial" panose="020B0604020202020204" pitchFamily="34" charset="0"/>
              </a:rPr>
              <a:t>C of T v Rio Tinto </a:t>
            </a:r>
            <a:r>
              <a:rPr lang="en-AU" sz="2400" dirty="0" smtClean="0">
                <a:latin typeface="Arial" panose="020B0604020202020204" pitchFamily="34" charset="0"/>
                <a:cs typeface="Arial" panose="020B0604020202020204" pitchFamily="34" charset="0"/>
              </a:rPr>
              <a:t>at [45]. See also [67], [71].</a:t>
            </a:r>
            <a:endParaRPr lang="en-AU"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dirty="0"/>
          </a:p>
        </p:txBody>
      </p:sp>
    </p:spTree>
    <p:extLst>
      <p:ext uri="{BB962C8B-B14F-4D97-AF65-F5344CB8AC3E}">
        <p14:creationId xmlns:p14="http://schemas.microsoft.com/office/powerpoint/2010/main" val="1659662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Questions</a:t>
            </a:r>
            <a:endParaRPr lang="en-AU" b="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7875" y="2286143"/>
            <a:ext cx="5966086" cy="3500060"/>
          </a:xfrm>
          <a:prstGeom prst="rect">
            <a:avLst/>
          </a:prstGeom>
        </p:spPr>
      </p:pic>
    </p:spTree>
    <p:extLst>
      <p:ext uri="{BB962C8B-B14F-4D97-AF65-F5344CB8AC3E}">
        <p14:creationId xmlns:p14="http://schemas.microsoft.com/office/powerpoint/2010/main" val="1217129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862" y="286603"/>
            <a:ext cx="11647358" cy="1450757"/>
          </a:xfrm>
        </p:spPr>
        <p:txBody>
          <a:bodyPr/>
          <a:lstStyle/>
          <a:p>
            <a:pPr algn="ctr"/>
            <a:r>
              <a:rPr lang="en-AU" b="1" smtClean="0">
                <a:latin typeface="Arial" panose="020B0604020202020204" pitchFamily="34" charset="0"/>
                <a:cs typeface="Arial" panose="020B0604020202020204" pitchFamily="34" charset="0"/>
              </a:rPr>
              <a:t>Thank </a:t>
            </a:r>
            <a:r>
              <a:rPr lang="en-AU" b="1" smtClean="0">
                <a:latin typeface="Arial" panose="020B0604020202020204" pitchFamily="34" charset="0"/>
                <a:cs typeface="Arial" panose="020B0604020202020204" pitchFamily="34" charset="0"/>
              </a:rPr>
              <a:t>You/</a:t>
            </a:r>
            <a:r>
              <a:rPr lang="en-AU" b="1" dirty="0" err="1" smtClean="0">
                <a:latin typeface="Arial" panose="020B0604020202020204" pitchFamily="34" charset="0"/>
                <a:cs typeface="Arial" panose="020B0604020202020204" pitchFamily="34" charset="0"/>
              </a:rPr>
              <a:t>Obrigados</a:t>
            </a:r>
            <a:endParaRPr lang="en-AU" b="1"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4734" y="2113613"/>
            <a:ext cx="4182256" cy="3837482"/>
          </a:xfrm>
          <a:prstGeom prst="rect">
            <a:avLst/>
          </a:prstGeom>
        </p:spPr>
      </p:pic>
      <p:sp>
        <p:nvSpPr>
          <p:cNvPr id="6" name="TextBox 5"/>
          <p:cNvSpPr txBox="1"/>
          <p:nvPr/>
        </p:nvSpPr>
        <p:spPr>
          <a:xfrm>
            <a:off x="4707699" y="2990031"/>
            <a:ext cx="7149521" cy="2217082"/>
          </a:xfrm>
          <a:prstGeom prst="rect">
            <a:avLst/>
          </a:prstGeom>
          <a:noFill/>
        </p:spPr>
        <p:txBody>
          <a:bodyPr wrap="none" rtlCol="0">
            <a:spAutoFit/>
          </a:bodyPr>
          <a:lstStyle/>
          <a:p>
            <a:pPr>
              <a:lnSpc>
                <a:spcPct val="150000"/>
              </a:lnSpc>
            </a:pPr>
            <a:r>
              <a:rPr lang="en-AU" sz="3200" b="1" dirty="0" smtClean="0">
                <a:latin typeface="Arial" panose="020B0604020202020204" pitchFamily="34" charset="0"/>
                <a:cs typeface="Arial" panose="020B0604020202020204" pitchFamily="34" charset="0"/>
              </a:rPr>
              <a:t>Prof Les </a:t>
            </a:r>
            <a:r>
              <a:rPr lang="en-AU" sz="3200" b="1" dirty="0" err="1" smtClean="0">
                <a:latin typeface="Arial" panose="020B0604020202020204" pitchFamily="34" charset="0"/>
                <a:cs typeface="Arial" panose="020B0604020202020204" pitchFamily="34" charset="0"/>
              </a:rPr>
              <a:t>McCrimmon</a:t>
            </a:r>
            <a:endParaRPr lang="en-AU" sz="3200" b="1" dirty="0" smtClean="0">
              <a:latin typeface="Arial" panose="020B0604020202020204" pitchFamily="34" charset="0"/>
              <a:cs typeface="Arial" panose="020B0604020202020204" pitchFamily="34" charset="0"/>
            </a:endParaRPr>
          </a:p>
          <a:p>
            <a:pPr>
              <a:lnSpc>
                <a:spcPct val="150000"/>
              </a:lnSpc>
            </a:pPr>
            <a:r>
              <a:rPr lang="en-AU" sz="3200" b="1" dirty="0" err="1" smtClean="0">
                <a:latin typeface="Arial" panose="020B0604020202020204" pitchFamily="34" charset="0"/>
                <a:cs typeface="Arial" panose="020B0604020202020204" pitchFamily="34" charset="0"/>
              </a:rPr>
              <a:t>Ph</a:t>
            </a:r>
            <a:r>
              <a:rPr lang="en-AU" sz="3200" b="1" dirty="0" smtClean="0">
                <a:latin typeface="Arial" panose="020B0604020202020204" pitchFamily="34" charset="0"/>
                <a:cs typeface="Arial" panose="020B0604020202020204" pitchFamily="34" charset="0"/>
              </a:rPr>
              <a:t>: (08) 8982 4700</a:t>
            </a:r>
          </a:p>
          <a:p>
            <a:pPr>
              <a:lnSpc>
                <a:spcPct val="150000"/>
              </a:lnSpc>
            </a:pPr>
            <a:r>
              <a:rPr lang="en-AU" sz="3200" b="1" dirty="0" smtClean="0">
                <a:latin typeface="Arial" panose="020B0604020202020204" pitchFamily="34" charset="0"/>
                <a:cs typeface="Arial" panose="020B0604020202020204" pitchFamily="34" charset="0"/>
              </a:rPr>
              <a:t>E: lmccrimmon@williamforster.com</a:t>
            </a:r>
            <a:endParaRPr lang="en-AU"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50913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Focus of Discussion</a:t>
            </a:r>
            <a:endParaRPr lang="en-AU" b="1"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66243" y="2119870"/>
            <a:ext cx="3657600" cy="3957404"/>
          </a:xfrm>
        </p:spPr>
      </p:pic>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dirty="0"/>
          </a:p>
        </p:txBody>
      </p:sp>
      <p:sp>
        <p:nvSpPr>
          <p:cNvPr id="6" name="TextBox 5"/>
          <p:cNvSpPr txBox="1"/>
          <p:nvPr/>
        </p:nvSpPr>
        <p:spPr>
          <a:xfrm>
            <a:off x="539646" y="2488367"/>
            <a:ext cx="7541423" cy="2955746"/>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en-AU" sz="3200" dirty="0" smtClean="0">
                <a:latin typeface="Arial" panose="020B0604020202020204" pitchFamily="34" charset="0"/>
                <a:cs typeface="Arial" panose="020B0604020202020204" pitchFamily="34" charset="0"/>
              </a:rPr>
              <a:t>Waiver under s 122 of the ENULA (NT)</a:t>
            </a:r>
          </a:p>
          <a:p>
            <a:pPr marL="285750" indent="-285750">
              <a:lnSpc>
                <a:spcPct val="150000"/>
              </a:lnSpc>
              <a:buFont typeface="Arial" panose="020B0604020202020204" pitchFamily="34" charset="0"/>
              <a:buChar char="•"/>
            </a:pPr>
            <a:r>
              <a:rPr lang="en-AU" sz="3200" dirty="0" smtClean="0">
                <a:latin typeface="Arial" panose="020B0604020202020204" pitchFamily="34" charset="0"/>
                <a:cs typeface="Arial" panose="020B0604020202020204" pitchFamily="34" charset="0"/>
              </a:rPr>
              <a:t>Establishing inconsistency</a:t>
            </a:r>
          </a:p>
          <a:p>
            <a:pPr marL="285750" indent="-285750">
              <a:lnSpc>
                <a:spcPct val="150000"/>
              </a:lnSpc>
              <a:buFont typeface="Arial" panose="020B0604020202020204" pitchFamily="34" charset="0"/>
              <a:buChar char="•"/>
            </a:pPr>
            <a:r>
              <a:rPr lang="en-AU" sz="3200" dirty="0" smtClean="0">
                <a:latin typeface="Arial" panose="020B0604020202020204" pitchFamily="34" charset="0"/>
                <a:cs typeface="Arial" panose="020B0604020202020204" pitchFamily="34" charset="0"/>
              </a:rPr>
              <a:t>Disclosure Waiver</a:t>
            </a:r>
          </a:p>
          <a:p>
            <a:pPr marL="285750" indent="-285750">
              <a:lnSpc>
                <a:spcPct val="150000"/>
              </a:lnSpc>
              <a:buFont typeface="Arial" panose="020B0604020202020204" pitchFamily="34" charset="0"/>
              <a:buChar char="•"/>
            </a:pPr>
            <a:r>
              <a:rPr lang="en-AU" sz="3200" dirty="0" smtClean="0">
                <a:latin typeface="Arial" panose="020B0604020202020204" pitchFamily="34" charset="0"/>
                <a:cs typeface="Arial" panose="020B0604020202020204" pitchFamily="34" charset="0"/>
              </a:rPr>
              <a:t>Issue Waiver</a:t>
            </a:r>
            <a:endParaRPr lang="en-AU"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7813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latin typeface="Arial Black" panose="020B0A04020102020204" pitchFamily="34" charset="0"/>
              </a:rPr>
              <a:t>Governing Law</a:t>
            </a:r>
            <a:endParaRPr lang="en-AU" dirty="0">
              <a:latin typeface="Arial Black" panose="020B0A04020102020204" pitchFamily="34" charset="0"/>
            </a:endParaRPr>
          </a:p>
        </p:txBody>
      </p:sp>
      <p:sp>
        <p:nvSpPr>
          <p:cNvPr id="3" name="Content Placeholder 2"/>
          <p:cNvSpPr>
            <a:spLocks noGrp="1"/>
          </p:cNvSpPr>
          <p:nvPr>
            <p:ph idx="1"/>
          </p:nvPr>
        </p:nvSpPr>
        <p:spPr/>
        <p:txBody>
          <a:bodyPr/>
          <a:lstStyle/>
          <a:p>
            <a:pPr algn="ctr">
              <a:lnSpc>
                <a:spcPct val="100000"/>
              </a:lnSpc>
            </a:pPr>
            <a:r>
              <a:rPr lang="en-AU" sz="2800" i="1" dirty="0" smtClean="0">
                <a:latin typeface="Arial" panose="020B0604020202020204" pitchFamily="34" charset="0"/>
                <a:cs typeface="Arial" panose="020B0604020202020204" pitchFamily="34" charset="0"/>
              </a:rPr>
              <a:t>Evidence (National Uniform Legislation) Act </a:t>
            </a:r>
            <a:r>
              <a:rPr lang="en-AU" sz="2800" dirty="0" smtClean="0">
                <a:latin typeface="Arial" panose="020B0604020202020204" pitchFamily="34" charset="0"/>
                <a:cs typeface="Arial" panose="020B0604020202020204" pitchFamily="34" charset="0"/>
              </a:rPr>
              <a:t>(NT) s122</a:t>
            </a:r>
          </a:p>
          <a:p>
            <a:pPr>
              <a:lnSpc>
                <a:spcPct val="100000"/>
              </a:lnSpc>
            </a:pPr>
            <a:r>
              <a:rPr lang="en-AU" sz="2800" dirty="0" smtClean="0">
                <a:latin typeface="Arial" panose="020B0604020202020204" pitchFamily="34" charset="0"/>
                <a:cs typeface="Arial" panose="020B0604020202020204" pitchFamily="34" charset="0"/>
              </a:rPr>
              <a:t>Waiver of client legal privilege (CLP) can occur by:</a:t>
            </a:r>
          </a:p>
          <a:p>
            <a:pPr lvl="1">
              <a:lnSpc>
                <a:spcPct val="100000"/>
              </a:lnSpc>
              <a:buFont typeface="Wingdings" panose="05000000000000000000" pitchFamily="2" charset="2"/>
              <a:buChar char="§"/>
            </a:pPr>
            <a:r>
              <a:rPr lang="en-AU" sz="2800" dirty="0">
                <a:latin typeface="Arial" panose="020B0604020202020204" pitchFamily="34" charset="0"/>
                <a:cs typeface="Arial" panose="020B0604020202020204" pitchFamily="34" charset="0"/>
              </a:rPr>
              <a:t> </a:t>
            </a:r>
            <a:r>
              <a:rPr lang="en-AU" sz="2800" dirty="0" smtClean="0">
                <a:latin typeface="Arial" panose="020B0604020202020204" pitchFamily="34" charset="0"/>
                <a:cs typeface="Arial" panose="020B0604020202020204" pitchFamily="34" charset="0"/>
              </a:rPr>
              <a:t>consent (s 122(1))</a:t>
            </a:r>
          </a:p>
          <a:p>
            <a:pPr lvl="1">
              <a:lnSpc>
                <a:spcPct val="100000"/>
              </a:lnSpc>
              <a:buFont typeface="Wingdings" panose="05000000000000000000" pitchFamily="2" charset="2"/>
              <a:buChar char="§"/>
            </a:pPr>
            <a:r>
              <a:rPr lang="en-AU" sz="2800" dirty="0" smtClean="0">
                <a:latin typeface="Arial" panose="020B0604020202020204" pitchFamily="34" charset="0"/>
                <a:cs typeface="Arial" panose="020B0604020202020204" pitchFamily="34" charset="0"/>
              </a:rPr>
              <a:t> privilege holder has acted in a way that is “inconsistent with the maintenance of the privilege” (s 122(2))</a:t>
            </a:r>
          </a:p>
          <a:p>
            <a:pPr marL="201168" lvl="1" indent="0">
              <a:lnSpc>
                <a:spcPct val="100000"/>
              </a:lnSpc>
              <a:buNone/>
            </a:pPr>
            <a:r>
              <a:rPr lang="en-AU" sz="2800" dirty="0" smtClean="0">
                <a:latin typeface="Arial" panose="020B0604020202020204" pitchFamily="34" charset="0"/>
                <a:cs typeface="Arial" panose="020B0604020202020204" pitchFamily="34" charset="0"/>
              </a:rPr>
              <a:t>Common law principles established in </a:t>
            </a:r>
            <a:r>
              <a:rPr lang="en-AU" sz="2800" i="1" dirty="0" smtClean="0">
                <a:latin typeface="Arial" panose="020B0604020202020204" pitchFamily="34" charset="0"/>
                <a:cs typeface="Arial" panose="020B0604020202020204" pitchFamily="34" charset="0"/>
              </a:rPr>
              <a:t>Mann v Carnell </a:t>
            </a:r>
            <a:r>
              <a:rPr lang="en-AU" sz="2800" dirty="0" smtClean="0">
                <a:latin typeface="Arial" panose="020B0604020202020204" pitchFamily="34" charset="0"/>
                <a:cs typeface="Arial" panose="020B0604020202020204" pitchFamily="34" charset="0"/>
              </a:rPr>
              <a:t>(1999) 201 CLR 1 incorporated into UEA</a:t>
            </a: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a:p>
        </p:txBody>
      </p:sp>
    </p:spTree>
    <p:extLst>
      <p:ext uri="{BB962C8B-B14F-4D97-AF65-F5344CB8AC3E}">
        <p14:creationId xmlns:p14="http://schemas.microsoft.com/office/powerpoint/2010/main" val="384928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ENULA (NT) s 131A</a:t>
            </a:r>
            <a:endParaRPr lang="en-A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AU" sz="2400" dirty="0" smtClean="0">
                <a:latin typeface="Arial" panose="020B0604020202020204" pitchFamily="34" charset="0"/>
                <a:cs typeface="Arial" panose="020B0604020202020204" pitchFamily="34" charset="0"/>
              </a:rPr>
              <a:t>Pursuant to s 131A, Pt 3.10 or the ENULA (NT) (other than: s 123 re loss of CLP re defendants in criminal proceedings, s 128 re privilege re self-incrimination) applies to the pre-trial stages of civil proceedings.</a:t>
            </a:r>
          </a:p>
          <a:p>
            <a:r>
              <a:rPr lang="en-AU" sz="2400" dirty="0" smtClean="0">
                <a:latin typeface="Arial" panose="020B0604020202020204" pitchFamily="34" charset="0"/>
                <a:cs typeface="Arial" panose="020B0604020202020204" pitchFamily="34" charset="0"/>
              </a:rPr>
              <a:t>Includes:</a:t>
            </a:r>
          </a:p>
          <a:p>
            <a:pPr>
              <a:buFont typeface="Arial" panose="020B0604020202020204" pitchFamily="34" charset="0"/>
              <a:buChar char="•"/>
            </a:pPr>
            <a:r>
              <a:rPr lang="en-AU" sz="2400" dirty="0" smtClean="0">
                <a:latin typeface="Arial" panose="020B0604020202020204" pitchFamily="34" charset="0"/>
                <a:cs typeface="Arial" panose="020B0604020202020204" pitchFamily="34" charset="0"/>
              </a:rPr>
              <a:t> summons or subpoena</a:t>
            </a:r>
          </a:p>
          <a:p>
            <a:pPr>
              <a:buFont typeface="Arial" panose="020B0604020202020204" pitchFamily="34" charset="0"/>
              <a:buChar char="•"/>
            </a:pPr>
            <a:r>
              <a:rPr lang="en-AU" sz="2400" dirty="0">
                <a:latin typeface="Arial" panose="020B0604020202020204" pitchFamily="34" charset="0"/>
                <a:cs typeface="Arial" panose="020B0604020202020204" pitchFamily="34" charset="0"/>
              </a:rPr>
              <a:t> </a:t>
            </a:r>
            <a:r>
              <a:rPr lang="en-AU" sz="2400" dirty="0" smtClean="0">
                <a:latin typeface="Arial" panose="020B0604020202020204" pitchFamily="34" charset="0"/>
                <a:cs typeface="Arial" panose="020B0604020202020204" pitchFamily="34" charset="0"/>
              </a:rPr>
              <a:t>pre-trial discovery and interrogatories</a:t>
            </a:r>
          </a:p>
          <a:p>
            <a:pPr>
              <a:buFont typeface="Arial" panose="020B0604020202020204" pitchFamily="34" charset="0"/>
              <a:buChar char="•"/>
            </a:pPr>
            <a:r>
              <a:rPr lang="en-AU" sz="2400" dirty="0">
                <a:latin typeface="Arial" panose="020B0604020202020204" pitchFamily="34" charset="0"/>
                <a:cs typeface="Arial" panose="020B0604020202020204" pitchFamily="34" charset="0"/>
              </a:rPr>
              <a:t> </a:t>
            </a:r>
            <a:r>
              <a:rPr lang="en-AU" sz="2400" dirty="0" smtClean="0">
                <a:latin typeface="Arial" panose="020B0604020202020204" pitchFamily="34" charset="0"/>
                <a:cs typeface="Arial" panose="020B0604020202020204" pitchFamily="34" charset="0"/>
              </a:rPr>
              <a:t>non-party discovery</a:t>
            </a:r>
          </a:p>
          <a:p>
            <a:pPr>
              <a:buFont typeface="Arial" panose="020B0604020202020204" pitchFamily="34" charset="0"/>
              <a:buChar char="•"/>
            </a:pPr>
            <a:r>
              <a:rPr lang="en-AU" sz="2400" dirty="0">
                <a:latin typeface="Arial" panose="020B0604020202020204" pitchFamily="34" charset="0"/>
                <a:cs typeface="Arial" panose="020B0604020202020204" pitchFamily="34" charset="0"/>
              </a:rPr>
              <a:t> </a:t>
            </a:r>
            <a:r>
              <a:rPr lang="en-AU" sz="2400" dirty="0" smtClean="0">
                <a:latin typeface="Arial" panose="020B0604020202020204" pitchFamily="34" charset="0"/>
                <a:cs typeface="Arial" panose="020B0604020202020204" pitchFamily="34" charset="0"/>
              </a:rPr>
              <a:t>notice to produce</a:t>
            </a:r>
          </a:p>
          <a:p>
            <a:pPr>
              <a:buFont typeface="Arial" panose="020B0604020202020204" pitchFamily="34" charset="0"/>
              <a:buChar char="•"/>
            </a:pPr>
            <a:r>
              <a:rPr lang="en-AU" sz="2400" dirty="0">
                <a:latin typeface="Arial" panose="020B0604020202020204" pitchFamily="34" charset="0"/>
                <a:cs typeface="Arial" panose="020B0604020202020204" pitchFamily="34" charset="0"/>
              </a:rPr>
              <a:t> </a:t>
            </a:r>
            <a:r>
              <a:rPr lang="en-AU" sz="2400" dirty="0" smtClean="0">
                <a:latin typeface="Arial" panose="020B0604020202020204" pitchFamily="34" charset="0"/>
                <a:cs typeface="Arial" panose="020B0604020202020204" pitchFamily="34" charset="0"/>
              </a:rPr>
              <a:t>request to produce document under Pt 4.6, </a:t>
            </a:r>
            <a:r>
              <a:rPr lang="en-AU" sz="2400" dirty="0" err="1" smtClean="0">
                <a:latin typeface="Arial" panose="020B0604020202020204" pitchFamily="34" charset="0"/>
                <a:cs typeface="Arial" panose="020B0604020202020204" pitchFamily="34" charset="0"/>
              </a:rPr>
              <a:t>Div</a:t>
            </a:r>
            <a:r>
              <a:rPr lang="en-AU" sz="2400" dirty="0" smtClean="0">
                <a:latin typeface="Arial" panose="020B0604020202020204" pitchFamily="34" charset="0"/>
                <a:cs typeface="Arial" panose="020B0604020202020204" pitchFamily="34" charset="0"/>
              </a:rPr>
              <a:t> 1 (request provisions)</a:t>
            </a:r>
          </a:p>
          <a:p>
            <a:pPr>
              <a:buFont typeface="Arial" panose="020B0604020202020204" pitchFamily="34" charset="0"/>
              <a:buChar char="•"/>
            </a:pPr>
            <a:endParaRPr lang="en-AU"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a:p>
        </p:txBody>
      </p:sp>
    </p:spTree>
    <p:extLst>
      <p:ext uri="{BB962C8B-B14F-4D97-AF65-F5344CB8AC3E}">
        <p14:creationId xmlns:p14="http://schemas.microsoft.com/office/powerpoint/2010/main" val="3790351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Requirement of Inconsistency</a:t>
            </a:r>
            <a:endParaRPr lang="en-A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AU" sz="2800" i="1" dirty="0" smtClean="0">
                <a:latin typeface="Arial" panose="020B0604020202020204" pitchFamily="34" charset="0"/>
                <a:cs typeface="Arial" panose="020B0604020202020204" pitchFamily="34" charset="0"/>
              </a:rPr>
              <a:t>Mann v Carnell </a:t>
            </a:r>
            <a:r>
              <a:rPr lang="en-AU" sz="2800" dirty="0" smtClean="0">
                <a:latin typeface="Arial" panose="020B0604020202020204" pitchFamily="34" charset="0"/>
                <a:cs typeface="Arial" panose="020B0604020202020204" pitchFamily="34" charset="0"/>
              </a:rPr>
              <a:t>(1999) 201 CLR 1 at [29] (per Gleeson CJ, </a:t>
            </a:r>
            <a:r>
              <a:rPr lang="en-AU" sz="2800" dirty="0" err="1" smtClean="0">
                <a:latin typeface="Arial" panose="020B0604020202020204" pitchFamily="34" charset="0"/>
                <a:cs typeface="Arial" panose="020B0604020202020204" pitchFamily="34" charset="0"/>
              </a:rPr>
              <a:t>Gaudron</a:t>
            </a:r>
            <a:r>
              <a:rPr lang="en-AU" sz="2800" dirty="0" smtClean="0">
                <a:latin typeface="Arial" panose="020B0604020202020204" pitchFamily="34" charset="0"/>
                <a:cs typeface="Arial" panose="020B0604020202020204" pitchFamily="34" charset="0"/>
              </a:rPr>
              <a:t>, </a:t>
            </a:r>
            <a:r>
              <a:rPr lang="en-AU" sz="2800" dirty="0" err="1">
                <a:latin typeface="Arial" panose="020B0604020202020204" pitchFamily="34" charset="0"/>
                <a:cs typeface="Arial" panose="020B0604020202020204" pitchFamily="34" charset="0"/>
              </a:rPr>
              <a:t>G</a:t>
            </a:r>
            <a:r>
              <a:rPr lang="en-AU" sz="2800" dirty="0" err="1" smtClean="0">
                <a:latin typeface="Arial" panose="020B0604020202020204" pitchFamily="34" charset="0"/>
                <a:cs typeface="Arial" panose="020B0604020202020204" pitchFamily="34" charset="0"/>
              </a:rPr>
              <a:t>ummow</a:t>
            </a:r>
            <a:r>
              <a:rPr lang="en-AU" sz="2800" dirty="0" smtClean="0">
                <a:latin typeface="Arial" panose="020B0604020202020204" pitchFamily="34" charset="0"/>
                <a:cs typeface="Arial" panose="020B0604020202020204" pitchFamily="34" charset="0"/>
              </a:rPr>
              <a:t> and </a:t>
            </a:r>
            <a:r>
              <a:rPr lang="en-AU" sz="2800" dirty="0" err="1" smtClean="0">
                <a:latin typeface="Arial" panose="020B0604020202020204" pitchFamily="34" charset="0"/>
                <a:cs typeface="Arial" panose="020B0604020202020204" pitchFamily="34" charset="0"/>
              </a:rPr>
              <a:t>Callinan</a:t>
            </a:r>
            <a:r>
              <a:rPr lang="en-AU" sz="2800" dirty="0" smtClean="0">
                <a:latin typeface="Arial" panose="020B0604020202020204" pitchFamily="34" charset="0"/>
                <a:cs typeface="Arial" panose="020B0604020202020204" pitchFamily="34" charset="0"/>
              </a:rPr>
              <a:t> JJ)</a:t>
            </a:r>
          </a:p>
          <a:p>
            <a:pPr>
              <a:lnSpc>
                <a:spcPct val="150000"/>
              </a:lnSpc>
            </a:pPr>
            <a:r>
              <a:rPr lang="en-AU" sz="2400" dirty="0" smtClean="0">
                <a:latin typeface="Arial" panose="020B0604020202020204" pitchFamily="34" charset="0"/>
                <a:cs typeface="Arial" panose="020B0604020202020204" pitchFamily="34" charset="0"/>
              </a:rPr>
              <a:t>“What brings about the waiver is the inconsistency, which the courts, where necessary informed by considerations of fairness, perceive, between the conduct of the client and maintenance of the confidentiality; not some overriding principle of fairness operating at large.”</a:t>
            </a:r>
          </a:p>
          <a:p>
            <a:endParaRPr lang="en-AU" dirty="0"/>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a:p>
        </p:txBody>
      </p:sp>
    </p:spTree>
    <p:extLst>
      <p:ext uri="{BB962C8B-B14F-4D97-AF65-F5344CB8AC3E}">
        <p14:creationId xmlns:p14="http://schemas.microsoft.com/office/powerpoint/2010/main" val="4057095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Fact Sensitive</a:t>
            </a:r>
            <a:endParaRPr lang="en-A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nSpc>
                <a:spcPct val="150000"/>
              </a:lnSpc>
            </a:pPr>
            <a:r>
              <a:rPr lang="en-AU" sz="2400" dirty="0" smtClean="0">
                <a:latin typeface="Arial" panose="020B0604020202020204" pitchFamily="34" charset="0"/>
                <a:cs typeface="Arial" panose="020B0604020202020204" pitchFamily="34" charset="0"/>
              </a:rPr>
              <a:t>The inquiry mandated by the ‘inconsistency principle’ in s 122(2) of the ENULA (NT) must focus on the facts of a particular case. As the Full Court of the Federal Court stated in </a:t>
            </a:r>
            <a:r>
              <a:rPr lang="en-AU" sz="2400" i="1" dirty="0" smtClean="0">
                <a:latin typeface="Arial" panose="020B0604020202020204" pitchFamily="34" charset="0"/>
                <a:cs typeface="Arial" panose="020B0604020202020204" pitchFamily="34" charset="0"/>
              </a:rPr>
              <a:t>Commissioner of Taxation v Rio Tinto </a:t>
            </a:r>
            <a:r>
              <a:rPr lang="en-AU" sz="2400" dirty="0" smtClean="0">
                <a:latin typeface="Arial" panose="020B0604020202020204" pitchFamily="34" charset="0"/>
                <a:cs typeface="Arial" panose="020B0604020202020204" pitchFamily="34" charset="0"/>
              </a:rPr>
              <a:t>(2006) 151 FCR 341 at [45], “it follows that other cases in which implied waiver has been considered provide limited guidance unless they arise out of the same facts”.</a:t>
            </a:r>
            <a:endParaRPr lang="en-AU"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a:p>
        </p:txBody>
      </p:sp>
    </p:spTree>
    <p:extLst>
      <p:ext uri="{BB962C8B-B14F-4D97-AF65-F5344CB8AC3E}">
        <p14:creationId xmlns:p14="http://schemas.microsoft.com/office/powerpoint/2010/main" val="681215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latin typeface="Arial Black" panose="020B0A04020102020204" pitchFamily="34" charset="0"/>
              </a:rPr>
              <a:t>Express or Implied Waiver</a:t>
            </a:r>
            <a:endParaRPr lang="en-AU" dirty="0">
              <a:latin typeface="Arial Black" panose="020B0A04020102020204" pitchFamily="34" charset="0"/>
            </a:endParaRPr>
          </a:p>
        </p:txBody>
      </p:sp>
      <p:sp>
        <p:nvSpPr>
          <p:cNvPr id="3" name="Content Placeholder 2"/>
          <p:cNvSpPr>
            <a:spLocks noGrp="1"/>
          </p:cNvSpPr>
          <p:nvPr>
            <p:ph idx="1"/>
          </p:nvPr>
        </p:nvSpPr>
        <p:spPr/>
        <p:txBody>
          <a:bodyPr/>
          <a:lstStyle/>
          <a:p>
            <a:endParaRPr lang="en-AU" sz="2800" dirty="0" smtClean="0">
              <a:latin typeface="Arial" panose="020B0604020202020204" pitchFamily="34" charset="0"/>
              <a:cs typeface="Arial" panose="020B0604020202020204" pitchFamily="34" charset="0"/>
            </a:endParaRPr>
          </a:p>
          <a:p>
            <a:endParaRPr lang="en-AU" sz="2800" dirty="0" smtClean="0">
              <a:latin typeface="Arial" panose="020B0604020202020204" pitchFamily="34" charset="0"/>
              <a:cs typeface="Arial" panose="020B0604020202020204" pitchFamily="34" charset="0"/>
            </a:endParaRPr>
          </a:p>
          <a:p>
            <a:endParaRPr lang="en-AU" sz="2800" dirty="0" smtClean="0">
              <a:latin typeface="Arial" panose="020B0604020202020204" pitchFamily="34" charset="0"/>
              <a:cs typeface="Arial" panose="020B0604020202020204" pitchFamily="34" charset="0"/>
            </a:endParaRPr>
          </a:p>
          <a:p>
            <a:endParaRPr lang="en-AU" dirty="0"/>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a:p>
        </p:txBody>
      </p:sp>
      <p:graphicFrame>
        <p:nvGraphicFramePr>
          <p:cNvPr id="6" name="Diagram 5"/>
          <p:cNvGraphicFramePr/>
          <p:nvPr>
            <p:extLst>
              <p:ext uri="{D42A27DB-BD31-4B8C-83A1-F6EECF244321}">
                <p14:modId xmlns:p14="http://schemas.microsoft.com/office/powerpoint/2010/main" val="3318633415"/>
              </p:ext>
            </p:extLst>
          </p:nvPr>
        </p:nvGraphicFramePr>
        <p:xfrm>
          <a:off x="758952" y="1737360"/>
          <a:ext cx="10853928" cy="4400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4229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5235" y="283464"/>
            <a:ext cx="10058400" cy="828965"/>
          </a:xfrm>
        </p:spPr>
        <p:txBody>
          <a:bodyPr/>
          <a:lstStyle/>
          <a:p>
            <a:pPr algn="ctr"/>
            <a:r>
              <a:rPr lang="en-AU" b="1" dirty="0" smtClean="0">
                <a:latin typeface="Arial" panose="020B0604020202020204" pitchFamily="34" charset="0"/>
                <a:cs typeface="Arial" panose="020B0604020202020204" pitchFamily="34" charset="0"/>
              </a:rPr>
              <a:t>Disclosure Waiver</a:t>
            </a:r>
            <a:endParaRPr lang="en-A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88720" y="1797699"/>
            <a:ext cx="10058400" cy="4424342"/>
          </a:xfrm>
        </p:spPr>
        <p:txBody>
          <a:bodyPr>
            <a:noAutofit/>
          </a:bodyPr>
          <a:lstStyle/>
          <a:p>
            <a:pPr>
              <a:lnSpc>
                <a:spcPct val="100000"/>
              </a:lnSpc>
            </a:pPr>
            <a:r>
              <a:rPr lang="en-AU" sz="2500" dirty="0" smtClean="0">
                <a:latin typeface="Arial" panose="020B0604020202020204" pitchFamily="34" charset="0"/>
                <a:cs typeface="Arial" panose="020B0604020202020204" pitchFamily="34" charset="0"/>
              </a:rPr>
              <a:t>Disclosure of the fact of, or even the conclusions of, legal advice will not necessarily result in an implied waiver of client legal privilege. The court will look at the reason for the disclosure. If the facts indicate that the disclosing party is seeking to deploy a partial disclosure of the legal advice for a forensic advantage, while at the same time seeking to deny the other party an opportunity to see the full text of the privileged communication, then such conduct will likely be held to be inconsistent with the maintenance of the privilege within the meaning of s 122(2) ENULA (NT): </a:t>
            </a:r>
            <a:r>
              <a:rPr lang="en-AU" sz="2500" i="1" dirty="0" smtClean="0">
                <a:latin typeface="Arial" panose="020B0604020202020204" pitchFamily="34" charset="0"/>
                <a:cs typeface="Arial" panose="020B0604020202020204" pitchFamily="34" charset="0"/>
              </a:rPr>
              <a:t>British American Tobacco v Secretary, Department of Health and Aging </a:t>
            </a:r>
            <a:r>
              <a:rPr lang="en-AU" sz="2500" dirty="0" smtClean="0">
                <a:latin typeface="Arial" panose="020B0604020202020204" pitchFamily="34" charset="0"/>
                <a:cs typeface="Arial" panose="020B0604020202020204" pitchFamily="34" charset="0"/>
              </a:rPr>
              <a:t>(2011) 195 FCR 123 at [47], [58]; </a:t>
            </a:r>
            <a:r>
              <a:rPr lang="en-AU" sz="2500" i="1" dirty="0" err="1" smtClean="0">
                <a:latin typeface="Arial" panose="020B0604020202020204" pitchFamily="34" charset="0"/>
                <a:cs typeface="Arial" panose="020B0604020202020204" pitchFamily="34" charset="0"/>
              </a:rPr>
              <a:t>Osland</a:t>
            </a:r>
            <a:r>
              <a:rPr lang="en-AU" sz="2500" i="1" dirty="0" smtClean="0">
                <a:latin typeface="Arial" panose="020B0604020202020204" pitchFamily="34" charset="0"/>
                <a:cs typeface="Arial" panose="020B0604020202020204" pitchFamily="34" charset="0"/>
              </a:rPr>
              <a:t> v Secretary of the Department of Justice </a:t>
            </a:r>
            <a:r>
              <a:rPr lang="en-AU" sz="2500" dirty="0" smtClean="0">
                <a:latin typeface="Arial" panose="020B0604020202020204" pitchFamily="34" charset="0"/>
                <a:cs typeface="Arial" panose="020B0604020202020204" pitchFamily="34" charset="0"/>
              </a:rPr>
              <a:t>(2008) 234 CLR 275 at [45]-[46].</a:t>
            </a:r>
            <a:endParaRPr lang="en-AU" sz="25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a:p>
        </p:txBody>
      </p:sp>
    </p:spTree>
    <p:extLst>
      <p:ext uri="{BB962C8B-B14F-4D97-AF65-F5344CB8AC3E}">
        <p14:creationId xmlns:p14="http://schemas.microsoft.com/office/powerpoint/2010/main" val="561414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b="1" dirty="0" smtClean="0">
                <a:latin typeface="Arial" panose="020B0604020202020204" pitchFamily="34" charset="0"/>
                <a:cs typeface="Arial" panose="020B0604020202020204" pitchFamily="34" charset="0"/>
              </a:rPr>
              <a:t>Issue Waiver</a:t>
            </a:r>
            <a:endParaRPr lang="en-AU"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AU" sz="2400" dirty="0" smtClean="0">
                <a:latin typeface="Arial" panose="020B0604020202020204" pitchFamily="34" charset="0"/>
                <a:cs typeface="Arial" panose="020B0604020202020204" pitchFamily="34" charset="0"/>
              </a:rPr>
              <a:t>Privilege may be waived pursuant to s 122(2) ENULA (NT) where the content of the privileged communication has been put in issue in the proceeding by the party entitled to the privilege. </a:t>
            </a:r>
          </a:p>
          <a:p>
            <a:r>
              <a:rPr lang="en-AU" sz="2400" dirty="0" smtClean="0">
                <a:latin typeface="Arial" panose="020B0604020202020204" pitchFamily="34" charset="0"/>
                <a:cs typeface="Arial" panose="020B0604020202020204" pitchFamily="34" charset="0"/>
              </a:rPr>
              <a:t>Putting the privileged communication in issue can occur in a number of ways, for example:</a:t>
            </a:r>
          </a:p>
          <a:p>
            <a:pPr>
              <a:buFont typeface="Arial" panose="020B0604020202020204" pitchFamily="34" charset="0"/>
              <a:buChar char="•"/>
            </a:pPr>
            <a:r>
              <a:rPr lang="en-AU" sz="2400" dirty="0">
                <a:latin typeface="Arial" panose="020B0604020202020204" pitchFamily="34" charset="0"/>
                <a:cs typeface="Arial" panose="020B0604020202020204" pitchFamily="34" charset="0"/>
              </a:rPr>
              <a:t> </a:t>
            </a:r>
            <a:r>
              <a:rPr lang="en-AU" sz="2400" dirty="0" smtClean="0">
                <a:latin typeface="Arial" panose="020B0604020202020204" pitchFamily="34" charset="0"/>
                <a:cs typeface="Arial" panose="020B0604020202020204" pitchFamily="34" charset="0"/>
              </a:rPr>
              <a:t>by making an assertion in the pleadings as to the state of mind of a party. See, for example, </a:t>
            </a:r>
            <a:r>
              <a:rPr lang="en-AU" sz="2400" i="1" dirty="0" err="1" smtClean="0">
                <a:latin typeface="Arial" panose="020B0604020202020204" pitchFamily="34" charset="0"/>
                <a:cs typeface="Arial" panose="020B0604020202020204" pitchFamily="34" charset="0"/>
              </a:rPr>
              <a:t>Liquorland</a:t>
            </a:r>
            <a:r>
              <a:rPr lang="en-AU" sz="2400" i="1" dirty="0" smtClean="0">
                <a:latin typeface="Arial" panose="020B0604020202020204" pitchFamily="34" charset="0"/>
                <a:cs typeface="Arial" panose="020B0604020202020204" pitchFamily="34" charset="0"/>
              </a:rPr>
              <a:t> (Australia) Pty Ltd v </a:t>
            </a:r>
            <a:r>
              <a:rPr lang="en-AU" sz="2400" i="1" dirty="0" err="1" smtClean="0">
                <a:latin typeface="Arial" panose="020B0604020202020204" pitchFamily="34" charset="0"/>
                <a:cs typeface="Arial" panose="020B0604020202020204" pitchFamily="34" charset="0"/>
              </a:rPr>
              <a:t>Anghie</a:t>
            </a:r>
            <a:r>
              <a:rPr lang="en-AU" sz="2400" i="1" dirty="0" smtClean="0">
                <a:latin typeface="Arial" panose="020B0604020202020204" pitchFamily="34" charset="0"/>
                <a:cs typeface="Arial" panose="020B0604020202020204" pitchFamily="34" charset="0"/>
              </a:rPr>
              <a:t> </a:t>
            </a:r>
            <a:r>
              <a:rPr lang="en-AU" sz="2400" dirty="0" smtClean="0">
                <a:latin typeface="Arial" panose="020B0604020202020204" pitchFamily="34" charset="0"/>
                <a:cs typeface="Arial" panose="020B0604020202020204" pitchFamily="34" charset="0"/>
              </a:rPr>
              <a:t>(2003) 7 VR 27;</a:t>
            </a:r>
          </a:p>
          <a:p>
            <a:pPr>
              <a:buFont typeface="Arial" panose="020B0604020202020204" pitchFamily="34" charset="0"/>
              <a:buChar char="•"/>
            </a:pPr>
            <a:r>
              <a:rPr lang="en-AU" sz="2400" dirty="0">
                <a:latin typeface="Arial" panose="020B0604020202020204" pitchFamily="34" charset="0"/>
                <a:cs typeface="Arial" panose="020B0604020202020204" pitchFamily="34" charset="0"/>
              </a:rPr>
              <a:t> </a:t>
            </a:r>
            <a:r>
              <a:rPr lang="en-AU" sz="2400" dirty="0" smtClean="0">
                <a:latin typeface="Arial" panose="020B0604020202020204" pitchFamily="34" charset="0"/>
                <a:cs typeface="Arial" panose="020B0604020202020204" pitchFamily="34" charset="0"/>
              </a:rPr>
              <a:t>by asserting in particulars provided to the other side that a party took into account matters evidenced by privileged documents. See, for example, </a:t>
            </a:r>
            <a:r>
              <a:rPr lang="en-AU" sz="2400" i="1" dirty="0" smtClean="0">
                <a:latin typeface="Arial" panose="020B0604020202020204" pitchFamily="34" charset="0"/>
                <a:cs typeface="Arial" panose="020B0604020202020204" pitchFamily="34" charset="0"/>
              </a:rPr>
              <a:t>Commissioner of Taxation v </a:t>
            </a:r>
            <a:r>
              <a:rPr lang="en-AU" sz="2400" i="1" dirty="0" err="1" smtClean="0">
                <a:latin typeface="Arial" panose="020B0604020202020204" pitchFamily="34" charset="0"/>
                <a:cs typeface="Arial" panose="020B0604020202020204" pitchFamily="34" charset="0"/>
              </a:rPr>
              <a:t>Rito</a:t>
            </a:r>
            <a:r>
              <a:rPr lang="en-AU" sz="2400" i="1" dirty="0" smtClean="0">
                <a:latin typeface="Arial" panose="020B0604020202020204" pitchFamily="34" charset="0"/>
                <a:cs typeface="Arial" panose="020B0604020202020204" pitchFamily="34" charset="0"/>
              </a:rPr>
              <a:t> Tinto Ltd </a:t>
            </a:r>
            <a:r>
              <a:rPr lang="en-AU" sz="2400" dirty="0" smtClean="0">
                <a:latin typeface="Arial" panose="020B0604020202020204" pitchFamily="34" charset="0"/>
                <a:cs typeface="Arial" panose="020B0604020202020204" pitchFamily="34" charset="0"/>
              </a:rPr>
              <a:t>(2006) 151 FCR 341</a:t>
            </a:r>
            <a:endParaRPr lang="en-AU" sz="24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p:txBody>
          <a:bodyPr/>
          <a:lstStyle/>
          <a:p>
            <a:r>
              <a:rPr lang="en-AU" smtClean="0"/>
              <a:t>NTBA-CDU 2014 Civil Law Conference, Dili, Timor-Leste 10-12 July 2014</a:t>
            </a:r>
            <a:endParaRPr lang="en-AU"/>
          </a:p>
        </p:txBody>
      </p:sp>
    </p:spTree>
    <p:extLst>
      <p:ext uri="{BB962C8B-B14F-4D97-AF65-F5344CB8AC3E}">
        <p14:creationId xmlns:p14="http://schemas.microsoft.com/office/powerpoint/2010/main" val="29403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438</TotalTime>
  <Words>1101</Words>
  <Application>Microsoft Office PowerPoint</Application>
  <PresentationFormat>Widescreen</PresentationFormat>
  <Paragraphs>71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Arial Black</vt:lpstr>
      <vt:lpstr>Calibri</vt:lpstr>
      <vt:lpstr>Calibri Light</vt:lpstr>
      <vt:lpstr>Wingdings</vt:lpstr>
      <vt:lpstr>Retrospect</vt:lpstr>
      <vt:lpstr>Waiver of Client Legal Privilege</vt:lpstr>
      <vt:lpstr>Focus of Discussion</vt:lpstr>
      <vt:lpstr>Governing Law</vt:lpstr>
      <vt:lpstr>ENULA (NT) s 131A</vt:lpstr>
      <vt:lpstr>Requirement of Inconsistency</vt:lpstr>
      <vt:lpstr>Fact Sensitive</vt:lpstr>
      <vt:lpstr>Express or Implied Waiver</vt:lpstr>
      <vt:lpstr>Disclosure Waiver</vt:lpstr>
      <vt:lpstr>Issue Waiver</vt:lpstr>
      <vt:lpstr>Establishing Issue Waiver</vt:lpstr>
      <vt:lpstr>Proving inconsistency critical</vt:lpstr>
      <vt:lpstr>Questions</vt:lpstr>
      <vt:lpstr>Thank You/Obrigados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Waiver of Client Legal Privilege</dc:title>
  <dc:creator>Les</dc:creator>
  <cp:lastModifiedBy>Les</cp:lastModifiedBy>
  <cp:revision>29</cp:revision>
  <cp:lastPrinted>2014-06-26T04:11:32Z</cp:lastPrinted>
  <dcterms:created xsi:type="dcterms:W3CDTF">2014-05-14T06:34:12Z</dcterms:created>
  <dcterms:modified xsi:type="dcterms:W3CDTF">2014-07-03T05:07:38Z</dcterms:modified>
</cp:coreProperties>
</file>